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5" r:id="rId4"/>
    <p:sldId id="257" r:id="rId5"/>
    <p:sldId id="269" r:id="rId6"/>
    <p:sldId id="258" r:id="rId7"/>
    <p:sldId id="259" r:id="rId8"/>
    <p:sldId id="262" r:id="rId9"/>
    <p:sldId id="260"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B99057-8472-423B-A87B-D290161D9C3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44107D7-EB9E-4135-81C7-F3DBE7E886C0}">
      <dgm:prSet/>
      <dgm:spPr/>
      <dgm:t>
        <a:bodyPr/>
        <a:lstStyle/>
        <a:p>
          <a:r>
            <a:rPr lang="en-US"/>
            <a:t>When we consider human origins, there are only three possibilities</a:t>
          </a:r>
        </a:p>
      </dgm:t>
    </dgm:pt>
    <dgm:pt modelId="{728DBBA7-C8D8-4414-AE14-66A9483A2DC9}" type="parTrans" cxnId="{E059A1D5-7ECD-47F5-8F3F-FEAAE450E884}">
      <dgm:prSet/>
      <dgm:spPr/>
      <dgm:t>
        <a:bodyPr/>
        <a:lstStyle/>
        <a:p>
          <a:endParaRPr lang="en-US"/>
        </a:p>
      </dgm:t>
    </dgm:pt>
    <dgm:pt modelId="{CD1FBF75-404E-4768-A1D5-AB961C7659DF}" type="sibTrans" cxnId="{E059A1D5-7ECD-47F5-8F3F-FEAAE450E884}">
      <dgm:prSet/>
      <dgm:spPr/>
      <dgm:t>
        <a:bodyPr/>
        <a:lstStyle/>
        <a:p>
          <a:endParaRPr lang="en-US"/>
        </a:p>
      </dgm:t>
    </dgm:pt>
    <dgm:pt modelId="{D58DE677-E701-4FCD-AAB9-AF5D387B6FFB}">
      <dgm:prSet/>
      <dgm:spPr/>
      <dgm:t>
        <a:bodyPr/>
        <a:lstStyle/>
        <a:p>
          <a:r>
            <a:rPr lang="en-US"/>
            <a:t>We were created in the image of God and placed here in accordance with the Book of Genesis.</a:t>
          </a:r>
        </a:p>
      </dgm:t>
    </dgm:pt>
    <dgm:pt modelId="{6E035D2D-3468-4500-A005-CAC6E1A012D5}" type="parTrans" cxnId="{A084F57A-2128-4230-98BD-488B6FDD0C71}">
      <dgm:prSet/>
      <dgm:spPr/>
      <dgm:t>
        <a:bodyPr/>
        <a:lstStyle/>
        <a:p>
          <a:endParaRPr lang="en-US"/>
        </a:p>
      </dgm:t>
    </dgm:pt>
    <dgm:pt modelId="{95F29945-92DC-43E6-BC3F-9B49EFDE494C}" type="sibTrans" cxnId="{A084F57A-2128-4230-98BD-488B6FDD0C71}">
      <dgm:prSet/>
      <dgm:spPr/>
      <dgm:t>
        <a:bodyPr/>
        <a:lstStyle/>
        <a:p>
          <a:endParaRPr lang="en-US"/>
        </a:p>
      </dgm:t>
    </dgm:pt>
    <dgm:pt modelId="{040B0B70-CA47-4AC2-A66E-48147FF3034F}">
      <dgm:prSet/>
      <dgm:spPr/>
      <dgm:t>
        <a:bodyPr/>
        <a:lstStyle/>
        <a:p>
          <a:r>
            <a:rPr lang="en-US"/>
            <a:t>We were deposited here by space aliens and they left us to fend for ourselves.</a:t>
          </a:r>
        </a:p>
      </dgm:t>
    </dgm:pt>
    <dgm:pt modelId="{725CA10A-F875-492B-B9AD-8E38870CC8BD}" type="parTrans" cxnId="{E3570256-45B7-4FAE-A0D1-566E80733330}">
      <dgm:prSet/>
      <dgm:spPr/>
      <dgm:t>
        <a:bodyPr/>
        <a:lstStyle/>
        <a:p>
          <a:endParaRPr lang="en-US"/>
        </a:p>
      </dgm:t>
    </dgm:pt>
    <dgm:pt modelId="{83CD91F1-DFE1-4EBD-BD6A-867C063BCFA5}" type="sibTrans" cxnId="{E3570256-45B7-4FAE-A0D1-566E80733330}">
      <dgm:prSet/>
      <dgm:spPr/>
      <dgm:t>
        <a:bodyPr/>
        <a:lstStyle/>
        <a:p>
          <a:endParaRPr lang="en-US"/>
        </a:p>
      </dgm:t>
    </dgm:pt>
    <dgm:pt modelId="{CFABAF24-323B-490B-92AE-0A27FE070329}">
      <dgm:prSet/>
      <dgm:spPr/>
      <dgm:t>
        <a:bodyPr/>
        <a:lstStyle/>
        <a:p>
          <a:r>
            <a:rPr lang="en-US"/>
            <a:t>We evolved over millions of years by random chance.  Note: in order to believe this, one must (1) believe that life arises spontaneously from lifelessness, which is impossible (life does not come from mixing chemicals), and (2) order arises spontaneously out of chaos, which is impossible and (3) believe that mutations become more complex organisms when in fact they usually just die without passing on their mutation.</a:t>
          </a:r>
        </a:p>
      </dgm:t>
    </dgm:pt>
    <dgm:pt modelId="{C99F2211-1168-4F38-A5BE-7BBA784ECCB1}" type="parTrans" cxnId="{0EACAAF3-E90D-4B7F-9534-7EFCADFBFA10}">
      <dgm:prSet/>
      <dgm:spPr/>
      <dgm:t>
        <a:bodyPr/>
        <a:lstStyle/>
        <a:p>
          <a:endParaRPr lang="en-US"/>
        </a:p>
      </dgm:t>
    </dgm:pt>
    <dgm:pt modelId="{81A3544E-0BAB-445F-A55C-3169F457E614}" type="sibTrans" cxnId="{0EACAAF3-E90D-4B7F-9534-7EFCADFBFA10}">
      <dgm:prSet/>
      <dgm:spPr/>
      <dgm:t>
        <a:bodyPr/>
        <a:lstStyle/>
        <a:p>
          <a:endParaRPr lang="en-US"/>
        </a:p>
      </dgm:t>
    </dgm:pt>
    <dgm:pt modelId="{4DAE8A9F-B63E-40A2-9884-38275D040C16}" type="pres">
      <dgm:prSet presAssocID="{90B99057-8472-423B-A87B-D290161D9C3C}" presName="linear" presStyleCnt="0">
        <dgm:presLayoutVars>
          <dgm:animLvl val="lvl"/>
          <dgm:resizeHandles val="exact"/>
        </dgm:presLayoutVars>
      </dgm:prSet>
      <dgm:spPr/>
    </dgm:pt>
    <dgm:pt modelId="{F4BCA512-FB47-4247-A593-58080A3C0922}" type="pres">
      <dgm:prSet presAssocID="{144107D7-EB9E-4135-81C7-F3DBE7E886C0}" presName="parentText" presStyleLbl="node1" presStyleIdx="0" presStyleCnt="1">
        <dgm:presLayoutVars>
          <dgm:chMax val="0"/>
          <dgm:bulletEnabled val="1"/>
        </dgm:presLayoutVars>
      </dgm:prSet>
      <dgm:spPr/>
    </dgm:pt>
    <dgm:pt modelId="{6A48FAEC-5D80-434B-BC5A-DFA7A1FF4B0F}" type="pres">
      <dgm:prSet presAssocID="{144107D7-EB9E-4135-81C7-F3DBE7E886C0}" presName="childText" presStyleLbl="revTx" presStyleIdx="0" presStyleCnt="1">
        <dgm:presLayoutVars>
          <dgm:bulletEnabled val="1"/>
        </dgm:presLayoutVars>
      </dgm:prSet>
      <dgm:spPr/>
    </dgm:pt>
  </dgm:ptLst>
  <dgm:cxnLst>
    <dgm:cxn modelId="{E3570256-45B7-4FAE-A0D1-566E80733330}" srcId="{144107D7-EB9E-4135-81C7-F3DBE7E886C0}" destId="{040B0B70-CA47-4AC2-A66E-48147FF3034F}" srcOrd="1" destOrd="0" parTransId="{725CA10A-F875-492B-B9AD-8E38870CC8BD}" sibTransId="{83CD91F1-DFE1-4EBD-BD6A-867C063BCFA5}"/>
    <dgm:cxn modelId="{3F0B8559-AB8B-45C7-BF4E-090A8D40D9B8}" type="presOf" srcId="{90B99057-8472-423B-A87B-D290161D9C3C}" destId="{4DAE8A9F-B63E-40A2-9884-38275D040C16}" srcOrd="0" destOrd="0" presId="urn:microsoft.com/office/officeart/2005/8/layout/vList2"/>
    <dgm:cxn modelId="{6963465A-298E-4E97-9360-EAFD37C4A30D}" type="presOf" srcId="{144107D7-EB9E-4135-81C7-F3DBE7E886C0}" destId="{F4BCA512-FB47-4247-A593-58080A3C0922}" srcOrd="0" destOrd="0" presId="urn:microsoft.com/office/officeart/2005/8/layout/vList2"/>
    <dgm:cxn modelId="{A084F57A-2128-4230-98BD-488B6FDD0C71}" srcId="{144107D7-EB9E-4135-81C7-F3DBE7E886C0}" destId="{D58DE677-E701-4FCD-AAB9-AF5D387B6FFB}" srcOrd="0" destOrd="0" parTransId="{6E035D2D-3468-4500-A005-CAC6E1A012D5}" sibTransId="{95F29945-92DC-43E6-BC3F-9B49EFDE494C}"/>
    <dgm:cxn modelId="{7C9E26B1-1AD6-427E-8D3E-700248982AEF}" type="presOf" srcId="{D58DE677-E701-4FCD-AAB9-AF5D387B6FFB}" destId="{6A48FAEC-5D80-434B-BC5A-DFA7A1FF4B0F}" srcOrd="0" destOrd="0" presId="urn:microsoft.com/office/officeart/2005/8/layout/vList2"/>
    <dgm:cxn modelId="{E059A1D5-7ECD-47F5-8F3F-FEAAE450E884}" srcId="{90B99057-8472-423B-A87B-D290161D9C3C}" destId="{144107D7-EB9E-4135-81C7-F3DBE7E886C0}" srcOrd="0" destOrd="0" parTransId="{728DBBA7-C8D8-4414-AE14-66A9483A2DC9}" sibTransId="{CD1FBF75-404E-4768-A1D5-AB961C7659DF}"/>
    <dgm:cxn modelId="{DF8507F3-74DC-4CF8-87AE-521401739286}" type="presOf" srcId="{040B0B70-CA47-4AC2-A66E-48147FF3034F}" destId="{6A48FAEC-5D80-434B-BC5A-DFA7A1FF4B0F}" srcOrd="0" destOrd="1" presId="urn:microsoft.com/office/officeart/2005/8/layout/vList2"/>
    <dgm:cxn modelId="{0EACAAF3-E90D-4B7F-9534-7EFCADFBFA10}" srcId="{144107D7-EB9E-4135-81C7-F3DBE7E886C0}" destId="{CFABAF24-323B-490B-92AE-0A27FE070329}" srcOrd="2" destOrd="0" parTransId="{C99F2211-1168-4F38-A5BE-7BBA784ECCB1}" sibTransId="{81A3544E-0BAB-445F-A55C-3169F457E614}"/>
    <dgm:cxn modelId="{D2100AFB-6083-44FF-A7C3-99E561A659E4}" type="presOf" srcId="{CFABAF24-323B-490B-92AE-0A27FE070329}" destId="{6A48FAEC-5D80-434B-BC5A-DFA7A1FF4B0F}" srcOrd="0" destOrd="2" presId="urn:microsoft.com/office/officeart/2005/8/layout/vList2"/>
    <dgm:cxn modelId="{188F50D9-80F1-4566-8594-63388B7785E4}" type="presParOf" srcId="{4DAE8A9F-B63E-40A2-9884-38275D040C16}" destId="{F4BCA512-FB47-4247-A593-58080A3C0922}" srcOrd="0" destOrd="0" presId="urn:microsoft.com/office/officeart/2005/8/layout/vList2"/>
    <dgm:cxn modelId="{09131788-9A7D-4C04-AEAB-E443A0B779D7}" type="presParOf" srcId="{4DAE8A9F-B63E-40A2-9884-38275D040C16}" destId="{6A48FAEC-5D80-434B-BC5A-DFA7A1FF4B0F}"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CA512-FB47-4247-A593-58080A3C0922}">
      <dsp:nvSpPr>
        <dsp:cNvPr id="0" name=""/>
        <dsp:cNvSpPr/>
      </dsp:nvSpPr>
      <dsp:spPr>
        <a:xfrm>
          <a:off x="0" y="66159"/>
          <a:ext cx="6586489" cy="8751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When we consider human origins, there are only three possibilities</a:t>
          </a:r>
        </a:p>
      </dsp:txBody>
      <dsp:txXfrm>
        <a:off x="42722" y="108881"/>
        <a:ext cx="6501045" cy="789716"/>
      </dsp:txXfrm>
    </dsp:sp>
    <dsp:sp modelId="{6A48FAEC-5D80-434B-BC5A-DFA7A1FF4B0F}">
      <dsp:nvSpPr>
        <dsp:cNvPr id="0" name=""/>
        <dsp:cNvSpPr/>
      </dsp:nvSpPr>
      <dsp:spPr>
        <a:xfrm>
          <a:off x="0" y="941319"/>
          <a:ext cx="6586489" cy="2777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121"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We were created in the image of God and placed here in accordance with the Book of Genesis.</a:t>
          </a:r>
        </a:p>
        <a:p>
          <a:pPr marL="171450" lvl="1" indent="-171450" algn="l" defTabSz="755650">
            <a:lnSpc>
              <a:spcPct val="90000"/>
            </a:lnSpc>
            <a:spcBef>
              <a:spcPct val="0"/>
            </a:spcBef>
            <a:spcAft>
              <a:spcPct val="20000"/>
            </a:spcAft>
            <a:buChar char="•"/>
          </a:pPr>
          <a:r>
            <a:rPr lang="en-US" sz="1700" kern="1200"/>
            <a:t>We were deposited here by space aliens and they left us to fend for ourselves.</a:t>
          </a:r>
        </a:p>
        <a:p>
          <a:pPr marL="171450" lvl="1" indent="-171450" algn="l" defTabSz="755650">
            <a:lnSpc>
              <a:spcPct val="90000"/>
            </a:lnSpc>
            <a:spcBef>
              <a:spcPct val="0"/>
            </a:spcBef>
            <a:spcAft>
              <a:spcPct val="20000"/>
            </a:spcAft>
            <a:buChar char="•"/>
          </a:pPr>
          <a:r>
            <a:rPr lang="en-US" sz="1700" kern="1200"/>
            <a:t>We evolved over millions of years by random chance.  Note: in order to believe this, one must (1) believe that life arises spontaneously from lifelessness, which is impossible (life does not come from mixing chemicals), and (2) order arises spontaneously out of chaos, which is impossible and (3) believe that mutations become more complex organisms when in fact they usually just die without passing on their mutation.</a:t>
          </a:r>
        </a:p>
      </dsp:txBody>
      <dsp:txXfrm>
        <a:off x="0" y="941319"/>
        <a:ext cx="6586489" cy="27779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3955F-1DBE-4776-AA92-BFF9B5DEC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FD5E90-4DAE-4C0B-B149-1DC65474D7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E2FD6F-512B-43A2-A281-1776B3F4FF53}"/>
              </a:ext>
            </a:extLst>
          </p:cNvPr>
          <p:cNvSpPr>
            <a:spLocks noGrp="1"/>
          </p:cNvSpPr>
          <p:nvPr>
            <p:ph type="dt" sz="half" idx="10"/>
          </p:nvPr>
        </p:nvSpPr>
        <p:spPr/>
        <p:txBody>
          <a:bodyPr/>
          <a:lstStyle/>
          <a:p>
            <a:fld id="{A7F95A99-6EB5-45AD-83DB-E3500F3ABACC}" type="datetimeFigureOut">
              <a:rPr lang="en-US" smtClean="0"/>
              <a:t>2/18/2022</a:t>
            </a:fld>
            <a:endParaRPr lang="en-US"/>
          </a:p>
        </p:txBody>
      </p:sp>
      <p:sp>
        <p:nvSpPr>
          <p:cNvPr id="5" name="Footer Placeholder 4">
            <a:extLst>
              <a:ext uri="{FF2B5EF4-FFF2-40B4-BE49-F238E27FC236}">
                <a16:creationId xmlns:a16="http://schemas.microsoft.com/office/drawing/2014/main" id="{DB124B3C-7F4E-4DB0-9F89-0A47B3BFF9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C5987-3068-49E7-8E7E-460CCCCBA9DD}"/>
              </a:ext>
            </a:extLst>
          </p:cNvPr>
          <p:cNvSpPr>
            <a:spLocks noGrp="1"/>
          </p:cNvSpPr>
          <p:nvPr>
            <p:ph type="sldNum" sz="quarter" idx="12"/>
          </p:nvPr>
        </p:nvSpPr>
        <p:spPr/>
        <p:txBody>
          <a:bodyPr/>
          <a:lstStyle/>
          <a:p>
            <a:fld id="{A23FB3BA-9587-464C-81D8-260CC0991541}" type="slidenum">
              <a:rPr lang="en-US" smtClean="0"/>
              <a:t>‹#›</a:t>
            </a:fld>
            <a:endParaRPr lang="en-US"/>
          </a:p>
        </p:txBody>
      </p:sp>
    </p:spTree>
    <p:extLst>
      <p:ext uri="{BB962C8B-B14F-4D97-AF65-F5344CB8AC3E}">
        <p14:creationId xmlns:p14="http://schemas.microsoft.com/office/powerpoint/2010/main" val="345018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6F622-B8AC-43B8-8589-768386961D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00B2CB-2A51-4440-AE2D-655B627DB9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6D0B6-3FA7-474E-A4FE-3897EEB577CF}"/>
              </a:ext>
            </a:extLst>
          </p:cNvPr>
          <p:cNvSpPr>
            <a:spLocks noGrp="1"/>
          </p:cNvSpPr>
          <p:nvPr>
            <p:ph type="dt" sz="half" idx="10"/>
          </p:nvPr>
        </p:nvSpPr>
        <p:spPr/>
        <p:txBody>
          <a:bodyPr/>
          <a:lstStyle/>
          <a:p>
            <a:fld id="{A7F95A99-6EB5-45AD-83DB-E3500F3ABACC}" type="datetimeFigureOut">
              <a:rPr lang="en-US" smtClean="0"/>
              <a:t>2/18/2022</a:t>
            </a:fld>
            <a:endParaRPr lang="en-US"/>
          </a:p>
        </p:txBody>
      </p:sp>
      <p:sp>
        <p:nvSpPr>
          <p:cNvPr id="5" name="Footer Placeholder 4">
            <a:extLst>
              <a:ext uri="{FF2B5EF4-FFF2-40B4-BE49-F238E27FC236}">
                <a16:creationId xmlns:a16="http://schemas.microsoft.com/office/drawing/2014/main" id="{D0A527F3-91BA-43A9-BC57-7868452D0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DD3CF-E96B-40EB-AFA4-F0C689315EF1}"/>
              </a:ext>
            </a:extLst>
          </p:cNvPr>
          <p:cNvSpPr>
            <a:spLocks noGrp="1"/>
          </p:cNvSpPr>
          <p:nvPr>
            <p:ph type="sldNum" sz="quarter" idx="12"/>
          </p:nvPr>
        </p:nvSpPr>
        <p:spPr/>
        <p:txBody>
          <a:bodyPr/>
          <a:lstStyle/>
          <a:p>
            <a:fld id="{A23FB3BA-9587-464C-81D8-260CC0991541}" type="slidenum">
              <a:rPr lang="en-US" smtClean="0"/>
              <a:t>‹#›</a:t>
            </a:fld>
            <a:endParaRPr lang="en-US"/>
          </a:p>
        </p:txBody>
      </p:sp>
    </p:spTree>
    <p:extLst>
      <p:ext uri="{BB962C8B-B14F-4D97-AF65-F5344CB8AC3E}">
        <p14:creationId xmlns:p14="http://schemas.microsoft.com/office/powerpoint/2010/main" val="261268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D5C716-597D-451D-9DB5-117FD6CB9A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98F715-7E34-4F25-9F4D-D442272A5A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3BFDAF-34BE-4B7F-BD12-AD4B1F37FC44}"/>
              </a:ext>
            </a:extLst>
          </p:cNvPr>
          <p:cNvSpPr>
            <a:spLocks noGrp="1"/>
          </p:cNvSpPr>
          <p:nvPr>
            <p:ph type="dt" sz="half" idx="10"/>
          </p:nvPr>
        </p:nvSpPr>
        <p:spPr/>
        <p:txBody>
          <a:bodyPr/>
          <a:lstStyle/>
          <a:p>
            <a:fld id="{A7F95A99-6EB5-45AD-83DB-E3500F3ABACC}" type="datetimeFigureOut">
              <a:rPr lang="en-US" smtClean="0"/>
              <a:t>2/18/2022</a:t>
            </a:fld>
            <a:endParaRPr lang="en-US"/>
          </a:p>
        </p:txBody>
      </p:sp>
      <p:sp>
        <p:nvSpPr>
          <p:cNvPr id="5" name="Footer Placeholder 4">
            <a:extLst>
              <a:ext uri="{FF2B5EF4-FFF2-40B4-BE49-F238E27FC236}">
                <a16:creationId xmlns:a16="http://schemas.microsoft.com/office/drawing/2014/main" id="{7609C639-A5ED-49AE-B239-6FD65C04D9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FD2F0D-6349-4552-A6E0-7FD55B2BD64F}"/>
              </a:ext>
            </a:extLst>
          </p:cNvPr>
          <p:cNvSpPr>
            <a:spLocks noGrp="1"/>
          </p:cNvSpPr>
          <p:nvPr>
            <p:ph type="sldNum" sz="quarter" idx="12"/>
          </p:nvPr>
        </p:nvSpPr>
        <p:spPr/>
        <p:txBody>
          <a:bodyPr/>
          <a:lstStyle/>
          <a:p>
            <a:fld id="{A23FB3BA-9587-464C-81D8-260CC0991541}" type="slidenum">
              <a:rPr lang="en-US" smtClean="0"/>
              <a:t>‹#›</a:t>
            </a:fld>
            <a:endParaRPr lang="en-US"/>
          </a:p>
        </p:txBody>
      </p:sp>
    </p:spTree>
    <p:extLst>
      <p:ext uri="{BB962C8B-B14F-4D97-AF65-F5344CB8AC3E}">
        <p14:creationId xmlns:p14="http://schemas.microsoft.com/office/powerpoint/2010/main" val="378604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5CEBB-606B-4F42-832F-AAC2792C0A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19110-F1BE-4337-82BD-A4A04098C3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C33A1D-5562-46E3-94F7-59183A47EB9B}"/>
              </a:ext>
            </a:extLst>
          </p:cNvPr>
          <p:cNvSpPr>
            <a:spLocks noGrp="1"/>
          </p:cNvSpPr>
          <p:nvPr>
            <p:ph type="dt" sz="half" idx="10"/>
          </p:nvPr>
        </p:nvSpPr>
        <p:spPr/>
        <p:txBody>
          <a:bodyPr/>
          <a:lstStyle/>
          <a:p>
            <a:fld id="{A7F95A99-6EB5-45AD-83DB-E3500F3ABACC}" type="datetimeFigureOut">
              <a:rPr lang="en-US" smtClean="0"/>
              <a:t>2/18/2022</a:t>
            </a:fld>
            <a:endParaRPr lang="en-US"/>
          </a:p>
        </p:txBody>
      </p:sp>
      <p:sp>
        <p:nvSpPr>
          <p:cNvPr id="5" name="Footer Placeholder 4">
            <a:extLst>
              <a:ext uri="{FF2B5EF4-FFF2-40B4-BE49-F238E27FC236}">
                <a16:creationId xmlns:a16="http://schemas.microsoft.com/office/drawing/2014/main" id="{2D93CDFD-DBFC-4D63-8E0F-D1812DF015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CC5475-4C30-4B30-83C7-51D1A7970479}"/>
              </a:ext>
            </a:extLst>
          </p:cNvPr>
          <p:cNvSpPr>
            <a:spLocks noGrp="1"/>
          </p:cNvSpPr>
          <p:nvPr>
            <p:ph type="sldNum" sz="quarter" idx="12"/>
          </p:nvPr>
        </p:nvSpPr>
        <p:spPr/>
        <p:txBody>
          <a:bodyPr/>
          <a:lstStyle/>
          <a:p>
            <a:fld id="{A23FB3BA-9587-464C-81D8-260CC0991541}" type="slidenum">
              <a:rPr lang="en-US" smtClean="0"/>
              <a:t>‹#›</a:t>
            </a:fld>
            <a:endParaRPr lang="en-US"/>
          </a:p>
        </p:txBody>
      </p:sp>
    </p:spTree>
    <p:extLst>
      <p:ext uri="{BB962C8B-B14F-4D97-AF65-F5344CB8AC3E}">
        <p14:creationId xmlns:p14="http://schemas.microsoft.com/office/powerpoint/2010/main" val="3660269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7F95-3997-4DEF-8074-F9A30AB6B6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8AF7CB-C078-433B-87B8-527974545D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B6C52D-EF12-4B97-B4B2-205A7A116148}"/>
              </a:ext>
            </a:extLst>
          </p:cNvPr>
          <p:cNvSpPr>
            <a:spLocks noGrp="1"/>
          </p:cNvSpPr>
          <p:nvPr>
            <p:ph type="dt" sz="half" idx="10"/>
          </p:nvPr>
        </p:nvSpPr>
        <p:spPr/>
        <p:txBody>
          <a:bodyPr/>
          <a:lstStyle/>
          <a:p>
            <a:fld id="{A7F95A99-6EB5-45AD-83DB-E3500F3ABACC}" type="datetimeFigureOut">
              <a:rPr lang="en-US" smtClean="0"/>
              <a:t>2/18/2022</a:t>
            </a:fld>
            <a:endParaRPr lang="en-US"/>
          </a:p>
        </p:txBody>
      </p:sp>
      <p:sp>
        <p:nvSpPr>
          <p:cNvPr id="5" name="Footer Placeholder 4">
            <a:extLst>
              <a:ext uri="{FF2B5EF4-FFF2-40B4-BE49-F238E27FC236}">
                <a16:creationId xmlns:a16="http://schemas.microsoft.com/office/drawing/2014/main" id="{9AB48440-4322-4A49-8EE3-4B743E9DC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7286B0-915F-40B7-A6D2-D8D88E3C1C0A}"/>
              </a:ext>
            </a:extLst>
          </p:cNvPr>
          <p:cNvSpPr>
            <a:spLocks noGrp="1"/>
          </p:cNvSpPr>
          <p:nvPr>
            <p:ph type="sldNum" sz="quarter" idx="12"/>
          </p:nvPr>
        </p:nvSpPr>
        <p:spPr/>
        <p:txBody>
          <a:bodyPr/>
          <a:lstStyle/>
          <a:p>
            <a:fld id="{A23FB3BA-9587-464C-81D8-260CC0991541}" type="slidenum">
              <a:rPr lang="en-US" smtClean="0"/>
              <a:t>‹#›</a:t>
            </a:fld>
            <a:endParaRPr lang="en-US"/>
          </a:p>
        </p:txBody>
      </p:sp>
    </p:spTree>
    <p:extLst>
      <p:ext uri="{BB962C8B-B14F-4D97-AF65-F5344CB8AC3E}">
        <p14:creationId xmlns:p14="http://schemas.microsoft.com/office/powerpoint/2010/main" val="177772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811AA-33A3-4859-BCAC-6B50ED3BB6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CCA5DA-CF8F-4ECE-AD1A-8D0E2EE2F0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2D6E83-0A71-4F22-9B31-61E769F657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CD629A-348D-4EC4-9FDD-18E1062BA2DE}"/>
              </a:ext>
            </a:extLst>
          </p:cNvPr>
          <p:cNvSpPr>
            <a:spLocks noGrp="1"/>
          </p:cNvSpPr>
          <p:nvPr>
            <p:ph type="dt" sz="half" idx="10"/>
          </p:nvPr>
        </p:nvSpPr>
        <p:spPr/>
        <p:txBody>
          <a:bodyPr/>
          <a:lstStyle/>
          <a:p>
            <a:fld id="{A7F95A99-6EB5-45AD-83DB-E3500F3ABACC}" type="datetimeFigureOut">
              <a:rPr lang="en-US" smtClean="0"/>
              <a:t>2/18/2022</a:t>
            </a:fld>
            <a:endParaRPr lang="en-US"/>
          </a:p>
        </p:txBody>
      </p:sp>
      <p:sp>
        <p:nvSpPr>
          <p:cNvPr id="6" name="Footer Placeholder 5">
            <a:extLst>
              <a:ext uri="{FF2B5EF4-FFF2-40B4-BE49-F238E27FC236}">
                <a16:creationId xmlns:a16="http://schemas.microsoft.com/office/drawing/2014/main" id="{8411B0C6-015D-47B4-BC70-D015FCDB62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D3D729-2ED5-4952-BAB7-C6E9D6A7D3A3}"/>
              </a:ext>
            </a:extLst>
          </p:cNvPr>
          <p:cNvSpPr>
            <a:spLocks noGrp="1"/>
          </p:cNvSpPr>
          <p:nvPr>
            <p:ph type="sldNum" sz="quarter" idx="12"/>
          </p:nvPr>
        </p:nvSpPr>
        <p:spPr/>
        <p:txBody>
          <a:bodyPr/>
          <a:lstStyle/>
          <a:p>
            <a:fld id="{A23FB3BA-9587-464C-81D8-260CC0991541}" type="slidenum">
              <a:rPr lang="en-US" smtClean="0"/>
              <a:t>‹#›</a:t>
            </a:fld>
            <a:endParaRPr lang="en-US"/>
          </a:p>
        </p:txBody>
      </p:sp>
    </p:spTree>
    <p:extLst>
      <p:ext uri="{BB962C8B-B14F-4D97-AF65-F5344CB8AC3E}">
        <p14:creationId xmlns:p14="http://schemas.microsoft.com/office/powerpoint/2010/main" val="248296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0D92D-DDDF-4210-9256-DFB6883B0B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CD7987-87EA-487D-9612-4C9ABCE0AF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83A0DF-E623-4017-990D-9EB542BD4A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0B98E-F429-4D66-AAF4-EBDC05C915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4557A6-0045-40A8-878C-1659357D6D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CB95EB-7247-4234-885A-44B465EBCE9C}"/>
              </a:ext>
            </a:extLst>
          </p:cNvPr>
          <p:cNvSpPr>
            <a:spLocks noGrp="1"/>
          </p:cNvSpPr>
          <p:nvPr>
            <p:ph type="dt" sz="half" idx="10"/>
          </p:nvPr>
        </p:nvSpPr>
        <p:spPr/>
        <p:txBody>
          <a:bodyPr/>
          <a:lstStyle/>
          <a:p>
            <a:fld id="{A7F95A99-6EB5-45AD-83DB-E3500F3ABACC}" type="datetimeFigureOut">
              <a:rPr lang="en-US" smtClean="0"/>
              <a:t>2/18/2022</a:t>
            </a:fld>
            <a:endParaRPr lang="en-US"/>
          </a:p>
        </p:txBody>
      </p:sp>
      <p:sp>
        <p:nvSpPr>
          <p:cNvPr id="8" name="Footer Placeholder 7">
            <a:extLst>
              <a:ext uri="{FF2B5EF4-FFF2-40B4-BE49-F238E27FC236}">
                <a16:creationId xmlns:a16="http://schemas.microsoft.com/office/drawing/2014/main" id="{2CDA4CCF-2691-484A-B27D-F8F0298402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5723F4-0435-4497-8EDF-3B9D3DE6C538}"/>
              </a:ext>
            </a:extLst>
          </p:cNvPr>
          <p:cNvSpPr>
            <a:spLocks noGrp="1"/>
          </p:cNvSpPr>
          <p:nvPr>
            <p:ph type="sldNum" sz="quarter" idx="12"/>
          </p:nvPr>
        </p:nvSpPr>
        <p:spPr/>
        <p:txBody>
          <a:bodyPr/>
          <a:lstStyle/>
          <a:p>
            <a:fld id="{A23FB3BA-9587-464C-81D8-260CC0991541}" type="slidenum">
              <a:rPr lang="en-US" smtClean="0"/>
              <a:t>‹#›</a:t>
            </a:fld>
            <a:endParaRPr lang="en-US"/>
          </a:p>
        </p:txBody>
      </p:sp>
    </p:spTree>
    <p:extLst>
      <p:ext uri="{BB962C8B-B14F-4D97-AF65-F5344CB8AC3E}">
        <p14:creationId xmlns:p14="http://schemas.microsoft.com/office/powerpoint/2010/main" val="267551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FABF0-75BF-4491-93C8-78650DDD32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09504F-DDFC-43E5-BC22-DF63FB08DCF9}"/>
              </a:ext>
            </a:extLst>
          </p:cNvPr>
          <p:cNvSpPr>
            <a:spLocks noGrp="1"/>
          </p:cNvSpPr>
          <p:nvPr>
            <p:ph type="dt" sz="half" idx="10"/>
          </p:nvPr>
        </p:nvSpPr>
        <p:spPr/>
        <p:txBody>
          <a:bodyPr/>
          <a:lstStyle/>
          <a:p>
            <a:fld id="{A7F95A99-6EB5-45AD-83DB-E3500F3ABACC}" type="datetimeFigureOut">
              <a:rPr lang="en-US" smtClean="0"/>
              <a:t>2/18/2022</a:t>
            </a:fld>
            <a:endParaRPr lang="en-US"/>
          </a:p>
        </p:txBody>
      </p:sp>
      <p:sp>
        <p:nvSpPr>
          <p:cNvPr id="4" name="Footer Placeholder 3">
            <a:extLst>
              <a:ext uri="{FF2B5EF4-FFF2-40B4-BE49-F238E27FC236}">
                <a16:creationId xmlns:a16="http://schemas.microsoft.com/office/drawing/2014/main" id="{BF54C1A5-E6BB-494E-AEB4-5EF984AF89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A3B97-9EBB-4ED6-A694-68DCF46715E9}"/>
              </a:ext>
            </a:extLst>
          </p:cNvPr>
          <p:cNvSpPr>
            <a:spLocks noGrp="1"/>
          </p:cNvSpPr>
          <p:nvPr>
            <p:ph type="sldNum" sz="quarter" idx="12"/>
          </p:nvPr>
        </p:nvSpPr>
        <p:spPr/>
        <p:txBody>
          <a:bodyPr/>
          <a:lstStyle/>
          <a:p>
            <a:fld id="{A23FB3BA-9587-464C-81D8-260CC0991541}" type="slidenum">
              <a:rPr lang="en-US" smtClean="0"/>
              <a:t>‹#›</a:t>
            </a:fld>
            <a:endParaRPr lang="en-US"/>
          </a:p>
        </p:txBody>
      </p:sp>
    </p:spTree>
    <p:extLst>
      <p:ext uri="{BB962C8B-B14F-4D97-AF65-F5344CB8AC3E}">
        <p14:creationId xmlns:p14="http://schemas.microsoft.com/office/powerpoint/2010/main" val="402715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E67199-29E9-4977-8627-3B887E57E337}"/>
              </a:ext>
            </a:extLst>
          </p:cNvPr>
          <p:cNvSpPr>
            <a:spLocks noGrp="1"/>
          </p:cNvSpPr>
          <p:nvPr>
            <p:ph type="dt" sz="half" idx="10"/>
          </p:nvPr>
        </p:nvSpPr>
        <p:spPr/>
        <p:txBody>
          <a:bodyPr/>
          <a:lstStyle/>
          <a:p>
            <a:fld id="{A7F95A99-6EB5-45AD-83DB-E3500F3ABACC}" type="datetimeFigureOut">
              <a:rPr lang="en-US" smtClean="0"/>
              <a:t>2/18/2022</a:t>
            </a:fld>
            <a:endParaRPr lang="en-US"/>
          </a:p>
        </p:txBody>
      </p:sp>
      <p:sp>
        <p:nvSpPr>
          <p:cNvPr id="3" name="Footer Placeholder 2">
            <a:extLst>
              <a:ext uri="{FF2B5EF4-FFF2-40B4-BE49-F238E27FC236}">
                <a16:creationId xmlns:a16="http://schemas.microsoft.com/office/drawing/2014/main" id="{EB5CA915-61FE-4D01-9B86-B233424CFE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25A8E5-DE80-4958-A5FD-02E8CD19A517}"/>
              </a:ext>
            </a:extLst>
          </p:cNvPr>
          <p:cNvSpPr>
            <a:spLocks noGrp="1"/>
          </p:cNvSpPr>
          <p:nvPr>
            <p:ph type="sldNum" sz="quarter" idx="12"/>
          </p:nvPr>
        </p:nvSpPr>
        <p:spPr/>
        <p:txBody>
          <a:bodyPr/>
          <a:lstStyle/>
          <a:p>
            <a:fld id="{A23FB3BA-9587-464C-81D8-260CC0991541}" type="slidenum">
              <a:rPr lang="en-US" smtClean="0"/>
              <a:t>‹#›</a:t>
            </a:fld>
            <a:endParaRPr lang="en-US"/>
          </a:p>
        </p:txBody>
      </p:sp>
    </p:spTree>
    <p:extLst>
      <p:ext uri="{BB962C8B-B14F-4D97-AF65-F5344CB8AC3E}">
        <p14:creationId xmlns:p14="http://schemas.microsoft.com/office/powerpoint/2010/main" val="120638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7BA2-62C5-4F22-A293-B518931938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C54374-3FEA-46C3-89BF-14AB465569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EABED3-0524-400E-BAC2-BB2013A183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EDA1EC-3D27-4236-B1BB-8E101457F702}"/>
              </a:ext>
            </a:extLst>
          </p:cNvPr>
          <p:cNvSpPr>
            <a:spLocks noGrp="1"/>
          </p:cNvSpPr>
          <p:nvPr>
            <p:ph type="dt" sz="half" idx="10"/>
          </p:nvPr>
        </p:nvSpPr>
        <p:spPr/>
        <p:txBody>
          <a:bodyPr/>
          <a:lstStyle/>
          <a:p>
            <a:fld id="{A7F95A99-6EB5-45AD-83DB-E3500F3ABACC}" type="datetimeFigureOut">
              <a:rPr lang="en-US" smtClean="0"/>
              <a:t>2/18/2022</a:t>
            </a:fld>
            <a:endParaRPr lang="en-US"/>
          </a:p>
        </p:txBody>
      </p:sp>
      <p:sp>
        <p:nvSpPr>
          <p:cNvPr id="6" name="Footer Placeholder 5">
            <a:extLst>
              <a:ext uri="{FF2B5EF4-FFF2-40B4-BE49-F238E27FC236}">
                <a16:creationId xmlns:a16="http://schemas.microsoft.com/office/drawing/2014/main" id="{82162565-26EA-4DC6-AA7E-D6D08AA5B8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CA60A6-1749-4E78-8D6E-6B407D156E68}"/>
              </a:ext>
            </a:extLst>
          </p:cNvPr>
          <p:cNvSpPr>
            <a:spLocks noGrp="1"/>
          </p:cNvSpPr>
          <p:nvPr>
            <p:ph type="sldNum" sz="quarter" idx="12"/>
          </p:nvPr>
        </p:nvSpPr>
        <p:spPr/>
        <p:txBody>
          <a:bodyPr/>
          <a:lstStyle/>
          <a:p>
            <a:fld id="{A23FB3BA-9587-464C-81D8-260CC0991541}" type="slidenum">
              <a:rPr lang="en-US" smtClean="0"/>
              <a:t>‹#›</a:t>
            </a:fld>
            <a:endParaRPr lang="en-US"/>
          </a:p>
        </p:txBody>
      </p:sp>
    </p:spTree>
    <p:extLst>
      <p:ext uri="{BB962C8B-B14F-4D97-AF65-F5344CB8AC3E}">
        <p14:creationId xmlns:p14="http://schemas.microsoft.com/office/powerpoint/2010/main" val="18240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FDE02-7E02-40E1-97DC-EA94895966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1BC2CA-8BB2-498F-A8B6-6565A44B63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952E74-0D43-41BF-B69C-95C5C900EC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7030CC-332B-4AAF-B9AE-CEE082E1BDC5}"/>
              </a:ext>
            </a:extLst>
          </p:cNvPr>
          <p:cNvSpPr>
            <a:spLocks noGrp="1"/>
          </p:cNvSpPr>
          <p:nvPr>
            <p:ph type="dt" sz="half" idx="10"/>
          </p:nvPr>
        </p:nvSpPr>
        <p:spPr/>
        <p:txBody>
          <a:bodyPr/>
          <a:lstStyle/>
          <a:p>
            <a:fld id="{A7F95A99-6EB5-45AD-83DB-E3500F3ABACC}" type="datetimeFigureOut">
              <a:rPr lang="en-US" smtClean="0"/>
              <a:t>2/18/2022</a:t>
            </a:fld>
            <a:endParaRPr lang="en-US"/>
          </a:p>
        </p:txBody>
      </p:sp>
      <p:sp>
        <p:nvSpPr>
          <p:cNvPr id="6" name="Footer Placeholder 5">
            <a:extLst>
              <a:ext uri="{FF2B5EF4-FFF2-40B4-BE49-F238E27FC236}">
                <a16:creationId xmlns:a16="http://schemas.microsoft.com/office/drawing/2014/main" id="{3EEC47B5-5579-404F-A574-8AD91DF110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3EEC67-F3DC-41E4-8B91-2BE0889A42F0}"/>
              </a:ext>
            </a:extLst>
          </p:cNvPr>
          <p:cNvSpPr>
            <a:spLocks noGrp="1"/>
          </p:cNvSpPr>
          <p:nvPr>
            <p:ph type="sldNum" sz="quarter" idx="12"/>
          </p:nvPr>
        </p:nvSpPr>
        <p:spPr/>
        <p:txBody>
          <a:bodyPr/>
          <a:lstStyle/>
          <a:p>
            <a:fld id="{A23FB3BA-9587-464C-81D8-260CC0991541}" type="slidenum">
              <a:rPr lang="en-US" smtClean="0"/>
              <a:t>‹#›</a:t>
            </a:fld>
            <a:endParaRPr lang="en-US"/>
          </a:p>
        </p:txBody>
      </p:sp>
    </p:spTree>
    <p:extLst>
      <p:ext uri="{BB962C8B-B14F-4D97-AF65-F5344CB8AC3E}">
        <p14:creationId xmlns:p14="http://schemas.microsoft.com/office/powerpoint/2010/main" val="143047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F95336-34AF-4DF2-850E-6A04BECE8C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FF9D5D-6901-4CC2-A418-F8C609D1FD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BC6BE3-02E8-4D9F-8483-114D56729F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95A99-6EB5-45AD-83DB-E3500F3ABACC}" type="datetimeFigureOut">
              <a:rPr lang="en-US" smtClean="0"/>
              <a:t>2/18/2022</a:t>
            </a:fld>
            <a:endParaRPr lang="en-US"/>
          </a:p>
        </p:txBody>
      </p:sp>
      <p:sp>
        <p:nvSpPr>
          <p:cNvPr id="5" name="Footer Placeholder 4">
            <a:extLst>
              <a:ext uri="{FF2B5EF4-FFF2-40B4-BE49-F238E27FC236}">
                <a16:creationId xmlns:a16="http://schemas.microsoft.com/office/drawing/2014/main" id="{EF7CAE3C-2F95-4F0F-8704-A171485295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CAD60E-EBF9-4C03-A6FC-B36E180F08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FB3BA-9587-464C-81D8-260CC0991541}" type="slidenum">
              <a:rPr lang="en-US" smtClean="0"/>
              <a:t>‹#›</a:t>
            </a:fld>
            <a:endParaRPr lang="en-US"/>
          </a:p>
        </p:txBody>
      </p:sp>
    </p:spTree>
    <p:extLst>
      <p:ext uri="{BB962C8B-B14F-4D97-AF65-F5344CB8AC3E}">
        <p14:creationId xmlns:p14="http://schemas.microsoft.com/office/powerpoint/2010/main" val="3687557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52A5A-ADFE-456F-B132-2F6EC2A5E67E}"/>
              </a:ext>
            </a:extLst>
          </p:cNvPr>
          <p:cNvSpPr>
            <a:spLocks noGrp="1"/>
          </p:cNvSpPr>
          <p:nvPr>
            <p:ph type="ctrTitle"/>
          </p:nvPr>
        </p:nvSpPr>
        <p:spPr>
          <a:xfrm>
            <a:off x="4965430" y="629268"/>
            <a:ext cx="6586491" cy="1286160"/>
          </a:xfrm>
        </p:spPr>
        <p:txBody>
          <a:bodyPr vert="horz" lIns="91440" tIns="45720" rIns="91440" bIns="45720" rtlCol="0" anchor="b">
            <a:normAutofit/>
          </a:bodyPr>
          <a:lstStyle/>
          <a:p>
            <a:pPr algn="l"/>
            <a:r>
              <a:rPr lang="en-US" sz="4400"/>
              <a:t>The Calling</a:t>
            </a:r>
          </a:p>
        </p:txBody>
      </p:sp>
      <p:sp>
        <p:nvSpPr>
          <p:cNvPr id="3" name="Subtitle 2">
            <a:extLst>
              <a:ext uri="{FF2B5EF4-FFF2-40B4-BE49-F238E27FC236}">
                <a16:creationId xmlns:a16="http://schemas.microsoft.com/office/drawing/2014/main" id="{C3EF74B1-7271-4A8A-AE71-460F2231398C}"/>
              </a:ext>
            </a:extLst>
          </p:cNvPr>
          <p:cNvSpPr>
            <a:spLocks noGrp="1"/>
          </p:cNvSpPr>
          <p:nvPr>
            <p:ph type="subTitle" idx="1"/>
          </p:nvPr>
        </p:nvSpPr>
        <p:spPr>
          <a:xfrm>
            <a:off x="4965431" y="2438400"/>
            <a:ext cx="6586489" cy="3785419"/>
          </a:xfrm>
        </p:spPr>
        <p:txBody>
          <a:bodyPr vert="horz" lIns="91440" tIns="45720" rIns="91440" bIns="45720" rtlCol="0">
            <a:normAutofit/>
          </a:bodyPr>
          <a:lstStyle/>
          <a:p>
            <a:pPr indent="-228600" algn="l">
              <a:buFont typeface="Arial" panose="020B0604020202020204" pitchFamily="34" charset="0"/>
              <a:buChar char="•"/>
            </a:pPr>
            <a:r>
              <a:rPr lang="en-US" sz="2000" b="0" i="0">
                <a:effectLst/>
              </a:rPr>
              <a:t>“You are my witnesses,” declares the </a:t>
            </a:r>
            <a:r>
              <a:rPr lang="en-US" sz="2000" b="0" i="0" cap="small">
                <a:effectLst/>
              </a:rPr>
              <a:t>Lord</a:t>
            </a:r>
            <a:r>
              <a:rPr lang="en-US" sz="2000" b="0" i="0">
                <a:effectLst/>
              </a:rPr>
              <a:t>,</a:t>
            </a:r>
            <a:br>
              <a:rPr lang="en-US" sz="2000"/>
            </a:br>
            <a:r>
              <a:rPr lang="en-US" sz="2000" b="0" i="0">
                <a:effectLst/>
              </a:rPr>
              <a:t>    “and my servant whom I have chosen,</a:t>
            </a:r>
            <a:br>
              <a:rPr lang="en-US" sz="2000"/>
            </a:br>
            <a:r>
              <a:rPr lang="en-US" sz="2000" b="0" i="0">
                <a:effectLst/>
              </a:rPr>
              <a:t>that you may know and believe me</a:t>
            </a:r>
            <a:br>
              <a:rPr lang="en-US" sz="2000"/>
            </a:br>
            <a:r>
              <a:rPr lang="en-US" sz="2000" b="0" i="0">
                <a:effectLst/>
              </a:rPr>
              <a:t>    and understand that I am he.</a:t>
            </a:r>
            <a:br>
              <a:rPr lang="en-US" sz="2000"/>
            </a:br>
            <a:r>
              <a:rPr lang="en-US" sz="2000" b="0" i="0">
                <a:effectLst/>
              </a:rPr>
              <a:t>Before me no god was formed,</a:t>
            </a:r>
            <a:br>
              <a:rPr lang="en-US" sz="2000"/>
            </a:br>
            <a:r>
              <a:rPr lang="en-US" sz="2000" b="0" i="0">
                <a:effectLst/>
              </a:rPr>
              <a:t>    nor shall there be any after me.</a:t>
            </a:r>
            <a:br>
              <a:rPr lang="en-US" sz="2000"/>
            </a:br>
            <a:r>
              <a:rPr lang="en-US" sz="2000" b="1" i="0" baseline="30000">
                <a:effectLst/>
              </a:rPr>
              <a:t>11 </a:t>
            </a:r>
            <a:r>
              <a:rPr lang="en-US" sz="2000" b="0" i="0">
                <a:effectLst/>
              </a:rPr>
              <a:t>I, I am the </a:t>
            </a:r>
            <a:r>
              <a:rPr lang="en-US" sz="2000" b="0" i="0" cap="small">
                <a:effectLst/>
              </a:rPr>
              <a:t>Lord</a:t>
            </a:r>
            <a:r>
              <a:rPr lang="en-US" sz="2000" b="0" i="0">
                <a:effectLst/>
              </a:rPr>
              <a:t>,</a:t>
            </a:r>
            <a:br>
              <a:rPr lang="en-US" sz="2000"/>
            </a:br>
            <a:r>
              <a:rPr lang="en-US" sz="2000" b="0" i="0">
                <a:effectLst/>
              </a:rPr>
              <a:t>    and besides me there is no savior.</a:t>
            </a:r>
            <a:br>
              <a:rPr lang="en-US" sz="2000"/>
            </a:br>
            <a:r>
              <a:rPr lang="en-US" sz="2000" b="1" i="0" baseline="30000">
                <a:effectLst/>
              </a:rPr>
              <a:t>12 </a:t>
            </a:r>
            <a:r>
              <a:rPr lang="en-US" sz="2000" b="0" i="0">
                <a:effectLst/>
              </a:rPr>
              <a:t>I declared and saved and proclaimed,</a:t>
            </a:r>
            <a:br>
              <a:rPr lang="en-US" sz="2000"/>
            </a:br>
            <a:r>
              <a:rPr lang="en-US" sz="2000" b="0" i="0">
                <a:effectLst/>
              </a:rPr>
              <a:t>    when there was no strange god among you;</a:t>
            </a:r>
            <a:br>
              <a:rPr lang="en-US" sz="2000"/>
            </a:br>
            <a:r>
              <a:rPr lang="en-US" sz="2000" b="0" i="0">
                <a:effectLst/>
              </a:rPr>
              <a:t>    and you are my witnesses,” declares the </a:t>
            </a:r>
            <a:r>
              <a:rPr lang="en-US" sz="2000" b="0" i="0" cap="small">
                <a:effectLst/>
              </a:rPr>
              <a:t>Lord</a:t>
            </a:r>
            <a:r>
              <a:rPr lang="en-US" sz="2000" b="0" i="0">
                <a:effectLst/>
              </a:rPr>
              <a:t>, “and I am God (Isaiah 43:10-12).</a:t>
            </a:r>
          </a:p>
          <a:p>
            <a:pPr indent="-228600" algn="l">
              <a:buFont typeface="Arial" panose="020B0604020202020204" pitchFamily="34" charset="0"/>
              <a:buChar char="•"/>
            </a:pPr>
            <a:endParaRPr lang="en-US" sz="2000"/>
          </a:p>
        </p:txBody>
      </p:sp>
      <p:pic>
        <p:nvPicPr>
          <p:cNvPr id="5" name="Picture 4" descr="Closeup of a telephone on top of a table">
            <a:extLst>
              <a:ext uri="{FF2B5EF4-FFF2-40B4-BE49-F238E27FC236}">
                <a16:creationId xmlns:a16="http://schemas.microsoft.com/office/drawing/2014/main" id="{DF32EEA9-0711-441B-9F6B-874500869F7E}"/>
              </a:ext>
            </a:extLst>
          </p:cNvPr>
          <p:cNvPicPr>
            <a:picLocks noChangeAspect="1"/>
          </p:cNvPicPr>
          <p:nvPr/>
        </p:nvPicPr>
        <p:blipFill rotWithShape="1">
          <a:blip r:embed="rId2"/>
          <a:srcRect l="22503" r="32378"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B7976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421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166AC0-7DBF-404D-ACF5-9E9C006A2F07}"/>
              </a:ext>
            </a:extLst>
          </p:cNvPr>
          <p:cNvSpPr>
            <a:spLocks noGrp="1"/>
          </p:cNvSpPr>
          <p:nvPr>
            <p:ph type="title"/>
          </p:nvPr>
        </p:nvSpPr>
        <p:spPr>
          <a:xfrm>
            <a:off x="686834" y="1153572"/>
            <a:ext cx="3200400" cy="4461163"/>
          </a:xfrm>
        </p:spPr>
        <p:txBody>
          <a:bodyPr>
            <a:normAutofit/>
          </a:bodyPr>
          <a:lstStyle/>
          <a:p>
            <a:r>
              <a:rPr lang="en-US" b="1">
                <a:solidFill>
                  <a:srgbClr val="FFFFFF"/>
                </a:solidFill>
              </a:rPr>
              <a:t>Quick Overview of Witnessing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D9DFE16-5F55-4C1E-95B6-423A149C2725}"/>
              </a:ext>
            </a:extLst>
          </p:cNvPr>
          <p:cNvSpPr>
            <a:spLocks noGrp="1"/>
          </p:cNvSpPr>
          <p:nvPr>
            <p:ph idx="1"/>
          </p:nvPr>
        </p:nvSpPr>
        <p:spPr>
          <a:xfrm>
            <a:off x="4447308" y="591344"/>
            <a:ext cx="6906491" cy="5585619"/>
          </a:xfrm>
        </p:spPr>
        <p:txBody>
          <a:bodyPr anchor="ctr">
            <a:normAutofit/>
          </a:bodyPr>
          <a:lstStyle/>
          <a:p>
            <a:pPr marL="0" indent="0">
              <a:buNone/>
            </a:pPr>
            <a:r>
              <a:rPr lang="en-US" sz="1800" dirty="0">
                <a:latin typeface="Times New Roman" panose="02020603050405020304" pitchFamily="18" charset="0"/>
                <a:cs typeface="Times New Roman" panose="02020603050405020304" pitchFamily="18" charset="0"/>
              </a:rPr>
              <a:t>Step one: Aspire to live quietly and faithfully</a:t>
            </a:r>
          </a:p>
          <a:p>
            <a:pPr marL="0" indent="0">
              <a:buNone/>
            </a:pPr>
            <a:r>
              <a:rPr lang="en-US" sz="1800" dirty="0">
                <a:latin typeface="Times New Roman" panose="02020603050405020304" pitchFamily="18" charset="0"/>
                <a:cs typeface="Times New Roman" panose="02020603050405020304" pitchFamily="18" charset="0"/>
              </a:rPr>
              <a:t>Step Two: Share the Gospel and patiently wait for questions and answer briefly what is asked of you</a:t>
            </a:r>
          </a:p>
          <a:p>
            <a:pPr marL="0" indent="0">
              <a:buNone/>
            </a:pPr>
            <a:r>
              <a:rPr lang="en-US" sz="1800" dirty="0">
                <a:latin typeface="Times New Roman" panose="02020603050405020304" pitchFamily="18" charset="0"/>
                <a:cs typeface="Times New Roman" panose="02020603050405020304" pitchFamily="18" charset="0"/>
              </a:rPr>
              <a:t>Step Three: Be prepared to defend the Gospel with the understanding that this is not an intellectual exercise but a spiritual one</a:t>
            </a:r>
          </a:p>
          <a:p>
            <a:pPr marL="0" indent="0">
              <a:buNone/>
            </a:pPr>
            <a:r>
              <a:rPr lang="en-US" sz="1800" dirty="0">
                <a:latin typeface="Times New Roman" panose="02020603050405020304" pitchFamily="18" charset="0"/>
                <a:cs typeface="Times New Roman" panose="02020603050405020304" pitchFamily="18" charset="0"/>
              </a:rPr>
              <a:t>Step Four: Stand firm in the faith and remember this is not a debate but a seed planting operation</a:t>
            </a:r>
          </a:p>
          <a:p>
            <a:pPr marL="0" indent="0">
              <a:buNone/>
            </a:pPr>
            <a:r>
              <a:rPr lang="en-US" sz="1800" dirty="0">
                <a:latin typeface="Times New Roman" panose="02020603050405020304" pitchFamily="18" charset="0"/>
                <a:cs typeface="Times New Roman" panose="02020603050405020304" pitchFamily="18" charset="0"/>
              </a:rPr>
              <a:t>Step Five: Watch patiently for signs that God is granting the hearer repentance</a:t>
            </a:r>
          </a:p>
          <a:p>
            <a:pPr marL="0" indent="0">
              <a:buNone/>
            </a:pPr>
            <a:r>
              <a:rPr lang="en-US" sz="1800" dirty="0">
                <a:latin typeface="Times New Roman" panose="02020603050405020304" pitchFamily="18" charset="0"/>
                <a:cs typeface="Times New Roman" panose="02020603050405020304" pitchFamily="18" charset="0"/>
              </a:rPr>
              <a:t>Step Six: If God is granting repentance, ensure that the hearer fully understands that Scripture revolves around repentance for the forgiveness of sins in the name of Jesus</a:t>
            </a:r>
          </a:p>
          <a:p>
            <a:pPr marL="0" indent="0">
              <a:buNone/>
            </a:pPr>
            <a:r>
              <a:rPr lang="en-US" sz="1800" dirty="0">
                <a:latin typeface="Times New Roman" panose="02020603050405020304" pitchFamily="18" charset="0"/>
                <a:cs typeface="Times New Roman" panose="02020603050405020304" pitchFamily="18" charset="0"/>
              </a:rPr>
              <a:t>Step Seven: Ensure that the hearer understands the importance of Baptism in the sanctification process</a:t>
            </a:r>
          </a:p>
          <a:p>
            <a:pPr marL="0" indent="0">
              <a:buNone/>
            </a:pPr>
            <a:r>
              <a:rPr lang="en-US" sz="1800" dirty="0">
                <a:latin typeface="Times New Roman" panose="02020603050405020304" pitchFamily="18" charset="0"/>
                <a:cs typeface="Times New Roman" panose="02020603050405020304" pitchFamily="18" charset="0"/>
              </a:rPr>
              <a:t>Step Eight: Encourage the hearer to remain in the faith</a:t>
            </a:r>
          </a:p>
          <a:p>
            <a:pPr marL="0" indent="0">
              <a:buNone/>
            </a:pPr>
            <a:r>
              <a:rPr lang="en-US" sz="1800" dirty="0">
                <a:latin typeface="Times New Roman" panose="02020603050405020304" pitchFamily="18" charset="0"/>
                <a:cs typeface="Times New Roman" panose="02020603050405020304" pitchFamily="18" charset="0"/>
              </a:rPr>
              <a:t>Step Nine: Those who come to faith should begin to bear fruit in keeping with repentance since faith without works is dead</a:t>
            </a:r>
          </a:p>
        </p:txBody>
      </p:sp>
    </p:spTree>
    <p:extLst>
      <p:ext uri="{BB962C8B-B14F-4D97-AF65-F5344CB8AC3E}">
        <p14:creationId xmlns:p14="http://schemas.microsoft.com/office/powerpoint/2010/main" val="2461015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F5D4BB-2C20-41A2-9A1E-42E12ADCF4DF}"/>
              </a:ext>
            </a:extLst>
          </p:cNvPr>
          <p:cNvSpPr>
            <a:spLocks noGrp="1"/>
          </p:cNvSpPr>
          <p:nvPr>
            <p:ph type="title"/>
          </p:nvPr>
        </p:nvSpPr>
        <p:spPr>
          <a:xfrm>
            <a:off x="686834" y="1153572"/>
            <a:ext cx="3200400" cy="4461163"/>
          </a:xfrm>
        </p:spPr>
        <p:txBody>
          <a:bodyPr>
            <a:normAutofit/>
          </a:bodyPr>
          <a:lstStyle/>
          <a:p>
            <a:r>
              <a:rPr lang="en-US">
                <a:solidFill>
                  <a:srgbClr val="FFFFFF"/>
                </a:solidFill>
              </a:rPr>
              <a:t>Laws of Logic</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69783DE-8234-4173-B014-3D84EC53E79A}"/>
              </a:ext>
            </a:extLst>
          </p:cNvPr>
          <p:cNvSpPr>
            <a:spLocks noGrp="1"/>
          </p:cNvSpPr>
          <p:nvPr>
            <p:ph idx="1"/>
          </p:nvPr>
        </p:nvSpPr>
        <p:spPr>
          <a:xfrm>
            <a:off x="4447308" y="591344"/>
            <a:ext cx="6906491" cy="5585619"/>
          </a:xfrm>
        </p:spPr>
        <p:txBody>
          <a:bodyPr anchor="ctr">
            <a:normAutofit/>
          </a:bodyPr>
          <a:lstStyle/>
          <a:p>
            <a:pPr marL="342900" indent="-342900">
              <a:buAutoNum type="arabicPeriod"/>
            </a:pPr>
            <a:r>
              <a:rPr lang="en-US" sz="1800" dirty="0">
                <a:latin typeface="Times New Roman" panose="02020603050405020304" pitchFamily="18" charset="0"/>
                <a:cs typeface="Times New Roman" panose="02020603050405020304" pitchFamily="18" charset="0"/>
              </a:rPr>
              <a:t>The Law of Noncontradiction: There is no truth (Is that true?) Turn the statement back on itself</a:t>
            </a:r>
          </a:p>
          <a:p>
            <a:pPr marL="342900" indent="-342900">
              <a:buAutoNum type="arabicPeriod"/>
            </a:pPr>
            <a:r>
              <a:rPr lang="en-US" sz="1800" dirty="0">
                <a:latin typeface="Times New Roman" panose="02020603050405020304" pitchFamily="18" charset="0"/>
                <a:cs typeface="Times New Roman" panose="02020603050405020304" pitchFamily="18" charset="0"/>
              </a:rPr>
              <a:t>The Law of the Excluded Middle: Something either is or is not (opposites cannot be true at the same time in the same sense)</a:t>
            </a:r>
          </a:p>
          <a:p>
            <a:pPr marL="342900" indent="-342900">
              <a:buAutoNum type="arabicPeriod"/>
            </a:pPr>
            <a:r>
              <a:rPr lang="en-US" sz="1800" dirty="0">
                <a:latin typeface="Times New Roman" panose="02020603050405020304" pitchFamily="18" charset="0"/>
                <a:cs typeface="Times New Roman" panose="02020603050405020304" pitchFamily="18" charset="0"/>
              </a:rPr>
              <a:t>The Law of Causality: Everything that had a beginning had a cause (a cause cannot come after its effect)</a:t>
            </a:r>
          </a:p>
          <a:p>
            <a:pPr marL="342900" indent="-342900">
              <a:buAutoNum type="arabicPeriod"/>
            </a:pPr>
            <a:r>
              <a:rPr lang="en-US" sz="1800" dirty="0">
                <a:latin typeface="Times New Roman" panose="02020603050405020304" pitchFamily="18" charset="0"/>
                <a:cs typeface="Times New Roman" panose="02020603050405020304" pitchFamily="18" charset="0"/>
              </a:rPr>
              <a:t>The First Law of Thermodynamics: the total amount of energy in the universe is constant (finite)</a:t>
            </a:r>
          </a:p>
          <a:p>
            <a:pPr marL="342900" indent="-342900">
              <a:buAutoNum type="arabicPeriod"/>
            </a:pPr>
            <a:r>
              <a:rPr lang="en-US" sz="1800" dirty="0">
                <a:latin typeface="Times New Roman" panose="02020603050405020304" pitchFamily="18" charset="0"/>
                <a:cs typeface="Times New Roman" panose="02020603050405020304" pitchFamily="18" charset="0"/>
              </a:rPr>
              <a:t>The Second Law of Thermodynamics: Things naturally fall apart (begins with order then degenerates)</a:t>
            </a:r>
          </a:p>
          <a:p>
            <a:pPr marL="342900" indent="-342900">
              <a:buAutoNum type="arabicPeriod"/>
            </a:pPr>
            <a:r>
              <a:rPr lang="en-US" sz="1800" dirty="0">
                <a:latin typeface="Times New Roman" panose="02020603050405020304" pitchFamily="18" charset="0"/>
                <a:cs typeface="Times New Roman" panose="02020603050405020304" pitchFamily="18" charset="0"/>
              </a:rPr>
              <a:t>Anthropic Constant 1: Oxygen level comprises 21% of atmosphere (If 15% we would suffocate, if 25% fires erupt)</a:t>
            </a:r>
          </a:p>
          <a:p>
            <a:pPr marL="342900" indent="-342900">
              <a:buAutoNum type="arabicPeriod"/>
            </a:pPr>
            <a:endParaRPr lang="en-US" sz="1800"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These are a few laws of logic, not that they will do you any good when witnessing.  If someone wants to argue that 2 + 2 = something other than 4, there is no ironclad logic that will change that.</a:t>
            </a:r>
          </a:p>
          <a:p>
            <a:pPr marL="342900" indent="-342900">
              <a:buAutoNum type="arabicPeriod"/>
            </a:pPr>
            <a:endParaRPr lang="en-US" sz="1800" dirty="0">
              <a:latin typeface="Times New Roman" panose="02020603050405020304" pitchFamily="18" charset="0"/>
              <a:cs typeface="Times New Roman" panose="02020603050405020304" pitchFamily="18" charset="0"/>
            </a:endParaRPr>
          </a:p>
          <a:p>
            <a:pPr marL="342900" indent="-342900">
              <a:buAutoNum type="arabicPeriod"/>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354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53788-C2BC-4DC5-8589-38B68686249F}"/>
              </a:ext>
            </a:extLst>
          </p:cNvPr>
          <p:cNvSpPr>
            <a:spLocks noGrp="1"/>
          </p:cNvSpPr>
          <p:nvPr>
            <p:ph type="title"/>
          </p:nvPr>
        </p:nvSpPr>
        <p:spPr>
          <a:xfrm>
            <a:off x="4965430" y="629268"/>
            <a:ext cx="6586491" cy="1286160"/>
          </a:xfrm>
        </p:spPr>
        <p:txBody>
          <a:bodyPr anchor="b">
            <a:normAutofit/>
          </a:bodyPr>
          <a:lstStyle/>
          <a:p>
            <a:r>
              <a:rPr lang="en-US" dirty="0"/>
              <a:t>Human Origins</a:t>
            </a:r>
            <a:endParaRPr lang="en-US"/>
          </a:p>
        </p:txBody>
      </p:sp>
      <p:pic>
        <p:nvPicPr>
          <p:cNvPr id="6" name="Picture 5">
            <a:extLst>
              <a:ext uri="{FF2B5EF4-FFF2-40B4-BE49-F238E27FC236}">
                <a16:creationId xmlns:a16="http://schemas.microsoft.com/office/drawing/2014/main" id="{062F5765-A785-40DD-A1E9-E80DC3451544}"/>
              </a:ext>
            </a:extLst>
          </p:cNvPr>
          <p:cNvPicPr>
            <a:picLocks noChangeAspect="1"/>
          </p:cNvPicPr>
          <p:nvPr/>
        </p:nvPicPr>
        <p:blipFill rotWithShape="1">
          <a:blip r:embed="rId2"/>
          <a:srcRect l="37020" r="17860" b="-1"/>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B5E083"/>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41FBB24D-8E38-47E2-8E29-E7051C21ACB4}"/>
              </a:ext>
            </a:extLst>
          </p:cNvPr>
          <p:cNvGraphicFramePr>
            <a:graphicFrameLocks noGrp="1"/>
          </p:cNvGraphicFramePr>
          <p:nvPr>
            <p:ph idx="1"/>
            <p:extLst>
              <p:ext uri="{D42A27DB-BD31-4B8C-83A1-F6EECF244321}">
                <p14:modId xmlns:p14="http://schemas.microsoft.com/office/powerpoint/2010/main" val="1319511514"/>
              </p:ext>
            </p:extLst>
          </p:nvPr>
        </p:nvGraphicFramePr>
        <p:xfrm>
          <a:off x="4965431" y="2438400"/>
          <a:ext cx="6586489" cy="3785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934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F98F79-E01F-4D13-82FA-55A8BA5CDD6D}"/>
              </a:ext>
            </a:extLst>
          </p:cNvPr>
          <p:cNvSpPr>
            <a:spLocks noGrp="1"/>
          </p:cNvSpPr>
          <p:nvPr>
            <p:ph type="title"/>
          </p:nvPr>
        </p:nvSpPr>
        <p:spPr>
          <a:xfrm>
            <a:off x="686834" y="1153572"/>
            <a:ext cx="3200400" cy="4461163"/>
          </a:xfrm>
        </p:spPr>
        <p:txBody>
          <a:bodyPr>
            <a:normAutofit/>
          </a:bodyPr>
          <a:lstStyle/>
          <a:p>
            <a:r>
              <a:rPr lang="en-US">
                <a:solidFill>
                  <a:srgbClr val="FFFFFF"/>
                </a:solidFill>
              </a:rPr>
              <a:t>Step One: Live a Godly Life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0030005-084F-43A2-AF3E-58BBA0C1D949}"/>
              </a:ext>
            </a:extLst>
          </p:cNvPr>
          <p:cNvSpPr>
            <a:spLocks noGrp="1"/>
          </p:cNvSpPr>
          <p:nvPr>
            <p:ph idx="1"/>
          </p:nvPr>
        </p:nvSpPr>
        <p:spPr>
          <a:xfrm>
            <a:off x="4447308" y="591344"/>
            <a:ext cx="6906491" cy="5585619"/>
          </a:xfrm>
        </p:spPr>
        <p:txBody>
          <a:bodyPr anchor="ctr">
            <a:normAutofit/>
          </a:bodyPr>
          <a:lstStyle/>
          <a:p>
            <a:pPr marL="0" indent="0">
              <a:buNone/>
            </a:pPr>
            <a:r>
              <a:rPr lang="en-US" sz="1800" b="1" i="0">
                <a:effectLst/>
                <a:latin typeface="Times New Roman" panose="02020603050405020304" pitchFamily="18" charset="0"/>
                <a:cs typeface="Times New Roman" panose="02020603050405020304" pitchFamily="18" charset="0"/>
              </a:rPr>
              <a:t>4 </a:t>
            </a:r>
            <a:r>
              <a:rPr lang="en-US" sz="1800" b="0" i="0">
                <a:effectLst/>
                <a:latin typeface="Times New Roman" panose="02020603050405020304" pitchFamily="18" charset="0"/>
                <a:cs typeface="Times New Roman" panose="02020603050405020304" pitchFamily="18" charset="0"/>
              </a:rPr>
              <a:t>Finally, then, brothers, we ask and urge you in the Lord Jesus, that as you received from us how you ought to walk and to please God, just as you are doing, that you do so more and more. </a:t>
            </a:r>
            <a:r>
              <a:rPr lang="en-US" sz="1800" b="1" i="0" baseline="30000">
                <a:effectLst/>
                <a:latin typeface="Times New Roman" panose="02020603050405020304" pitchFamily="18" charset="0"/>
                <a:cs typeface="Times New Roman" panose="02020603050405020304" pitchFamily="18" charset="0"/>
              </a:rPr>
              <a:t>2 </a:t>
            </a:r>
            <a:r>
              <a:rPr lang="en-US" sz="1800" b="0" i="0">
                <a:effectLst/>
                <a:latin typeface="Times New Roman" panose="02020603050405020304" pitchFamily="18" charset="0"/>
                <a:cs typeface="Times New Roman" panose="02020603050405020304" pitchFamily="18" charset="0"/>
              </a:rPr>
              <a:t>For you know what instructions we gave you through the Lord Jesus. </a:t>
            </a:r>
            <a:r>
              <a:rPr lang="en-US" sz="1800" b="1" i="0" baseline="30000">
                <a:effectLst/>
                <a:latin typeface="Times New Roman" panose="02020603050405020304" pitchFamily="18" charset="0"/>
                <a:cs typeface="Times New Roman" panose="02020603050405020304" pitchFamily="18" charset="0"/>
              </a:rPr>
              <a:t>3 </a:t>
            </a:r>
            <a:r>
              <a:rPr lang="en-US" sz="1800" b="0" i="0">
                <a:effectLst/>
                <a:latin typeface="Times New Roman" panose="02020603050405020304" pitchFamily="18" charset="0"/>
                <a:cs typeface="Times New Roman" panose="02020603050405020304" pitchFamily="18" charset="0"/>
              </a:rPr>
              <a:t>For this is the will of God, your sanctification: that you abstain from sexual immorality; </a:t>
            </a:r>
            <a:r>
              <a:rPr lang="en-US" sz="1800" b="1" i="0" baseline="30000">
                <a:effectLst/>
                <a:latin typeface="Times New Roman" panose="02020603050405020304" pitchFamily="18" charset="0"/>
                <a:cs typeface="Times New Roman" panose="02020603050405020304" pitchFamily="18" charset="0"/>
              </a:rPr>
              <a:t>4 </a:t>
            </a:r>
            <a:r>
              <a:rPr lang="en-US" sz="1800" b="0" i="0">
                <a:effectLst/>
                <a:latin typeface="Times New Roman" panose="02020603050405020304" pitchFamily="18" charset="0"/>
                <a:cs typeface="Times New Roman" panose="02020603050405020304" pitchFamily="18" charset="0"/>
              </a:rPr>
              <a:t>that each one of you know how to control his own body in holiness and honor, </a:t>
            </a:r>
            <a:r>
              <a:rPr lang="en-US" sz="1800" b="1" i="0" baseline="30000">
                <a:effectLst/>
                <a:latin typeface="Times New Roman" panose="02020603050405020304" pitchFamily="18" charset="0"/>
                <a:cs typeface="Times New Roman" panose="02020603050405020304" pitchFamily="18" charset="0"/>
              </a:rPr>
              <a:t>5 </a:t>
            </a:r>
            <a:r>
              <a:rPr lang="en-US" sz="1800" b="0" i="0">
                <a:effectLst/>
                <a:latin typeface="Times New Roman" panose="02020603050405020304" pitchFamily="18" charset="0"/>
                <a:cs typeface="Times New Roman" panose="02020603050405020304" pitchFamily="18" charset="0"/>
              </a:rPr>
              <a:t>not in the passion of lust like the Gentiles who do not know God; </a:t>
            </a:r>
            <a:r>
              <a:rPr lang="en-US" sz="1800" b="1" i="0" baseline="30000">
                <a:effectLst/>
                <a:latin typeface="Times New Roman" panose="02020603050405020304" pitchFamily="18" charset="0"/>
                <a:cs typeface="Times New Roman" panose="02020603050405020304" pitchFamily="18" charset="0"/>
              </a:rPr>
              <a:t>6 </a:t>
            </a:r>
            <a:r>
              <a:rPr lang="en-US" sz="1800" b="0" i="0">
                <a:effectLst/>
                <a:latin typeface="Times New Roman" panose="02020603050405020304" pitchFamily="18" charset="0"/>
                <a:cs typeface="Times New Roman" panose="02020603050405020304" pitchFamily="18" charset="0"/>
              </a:rPr>
              <a:t>that no one transgress and wrong his brother in this matter, because the Lord is an avenger in all these things, as we told you beforehand and solemnly warned you. </a:t>
            </a:r>
            <a:r>
              <a:rPr lang="en-US" sz="1800" b="1" i="0" baseline="30000">
                <a:effectLst/>
                <a:latin typeface="Times New Roman" panose="02020603050405020304" pitchFamily="18" charset="0"/>
                <a:cs typeface="Times New Roman" panose="02020603050405020304" pitchFamily="18" charset="0"/>
              </a:rPr>
              <a:t>7 </a:t>
            </a:r>
            <a:r>
              <a:rPr lang="en-US" sz="1800" b="1" i="0">
                <a:effectLst/>
                <a:latin typeface="Times New Roman" panose="02020603050405020304" pitchFamily="18" charset="0"/>
                <a:cs typeface="Times New Roman" panose="02020603050405020304" pitchFamily="18" charset="0"/>
              </a:rPr>
              <a:t>For God has not called us for impurity, but in holiness</a:t>
            </a:r>
            <a:r>
              <a:rPr lang="en-US" sz="1800" b="0" i="0">
                <a:effectLst/>
                <a:latin typeface="Times New Roman" panose="02020603050405020304" pitchFamily="18" charset="0"/>
                <a:cs typeface="Times New Roman" panose="02020603050405020304" pitchFamily="18" charset="0"/>
              </a:rPr>
              <a:t>. </a:t>
            </a:r>
            <a:r>
              <a:rPr lang="en-US" sz="1800" b="1" i="0" baseline="30000">
                <a:effectLst/>
                <a:latin typeface="Times New Roman" panose="02020603050405020304" pitchFamily="18" charset="0"/>
                <a:cs typeface="Times New Roman" panose="02020603050405020304" pitchFamily="18" charset="0"/>
              </a:rPr>
              <a:t>8 </a:t>
            </a:r>
            <a:r>
              <a:rPr lang="en-US" sz="1800" b="0" i="0">
                <a:effectLst/>
                <a:latin typeface="Times New Roman" panose="02020603050405020304" pitchFamily="18" charset="0"/>
                <a:cs typeface="Times New Roman" panose="02020603050405020304" pitchFamily="18" charset="0"/>
              </a:rPr>
              <a:t>Therefore whoever disregards this, disregards not man but God, who gives his Holy Spirit to you.</a:t>
            </a:r>
          </a:p>
          <a:p>
            <a:pPr marL="0" indent="0">
              <a:buNone/>
            </a:pPr>
            <a:endParaRPr lang="en-US" sz="1800" b="0" i="0">
              <a:effectLst/>
              <a:latin typeface="Times New Roman" panose="02020603050405020304" pitchFamily="18" charset="0"/>
              <a:cs typeface="Times New Roman" panose="02020603050405020304" pitchFamily="18" charset="0"/>
            </a:endParaRPr>
          </a:p>
          <a:p>
            <a:pPr marL="0" indent="0">
              <a:buNone/>
            </a:pPr>
            <a:r>
              <a:rPr lang="en-US" sz="1800" b="1" i="0" baseline="30000">
                <a:effectLst/>
                <a:latin typeface="Times New Roman" panose="02020603050405020304" pitchFamily="18" charset="0"/>
                <a:cs typeface="Times New Roman" panose="02020603050405020304" pitchFamily="18" charset="0"/>
              </a:rPr>
              <a:t>9 </a:t>
            </a:r>
            <a:r>
              <a:rPr lang="en-US" sz="1800" b="0" i="0">
                <a:effectLst/>
                <a:latin typeface="Times New Roman" panose="02020603050405020304" pitchFamily="18" charset="0"/>
                <a:cs typeface="Times New Roman" panose="02020603050405020304" pitchFamily="18" charset="0"/>
              </a:rPr>
              <a:t>Now concerning brotherly love you have no need for anyone to write to you, for you yourselves have been taught by God to love one another, </a:t>
            </a:r>
            <a:r>
              <a:rPr lang="en-US" sz="1800" b="1" i="0" baseline="30000">
                <a:effectLst/>
                <a:latin typeface="Times New Roman" panose="02020603050405020304" pitchFamily="18" charset="0"/>
                <a:cs typeface="Times New Roman" panose="02020603050405020304" pitchFamily="18" charset="0"/>
              </a:rPr>
              <a:t>10 </a:t>
            </a:r>
            <a:r>
              <a:rPr lang="en-US" sz="1800" b="0" i="0">
                <a:effectLst/>
                <a:latin typeface="Times New Roman" panose="02020603050405020304" pitchFamily="18" charset="0"/>
                <a:cs typeface="Times New Roman" panose="02020603050405020304" pitchFamily="18" charset="0"/>
              </a:rPr>
              <a:t>for that indeed is what you are doing to all the brothers throughout Macedonia. But we urge you, brothers, to do this more and more, </a:t>
            </a:r>
            <a:r>
              <a:rPr lang="en-US" sz="1800" b="1" i="0" baseline="30000">
                <a:effectLst/>
                <a:latin typeface="Times New Roman" panose="02020603050405020304" pitchFamily="18" charset="0"/>
                <a:cs typeface="Times New Roman" panose="02020603050405020304" pitchFamily="18" charset="0"/>
              </a:rPr>
              <a:t>11 </a:t>
            </a:r>
            <a:r>
              <a:rPr lang="en-US" sz="1800" b="1" i="0">
                <a:effectLst/>
                <a:latin typeface="Times New Roman" panose="02020603050405020304" pitchFamily="18" charset="0"/>
                <a:cs typeface="Times New Roman" panose="02020603050405020304" pitchFamily="18" charset="0"/>
              </a:rPr>
              <a:t>and to aspire to live quietly, and to mind your own affairs, and to work with your hands, as we instructed you, </a:t>
            </a:r>
            <a:r>
              <a:rPr lang="en-US" sz="1800" b="1" i="0" baseline="30000">
                <a:effectLst/>
                <a:latin typeface="Times New Roman" panose="02020603050405020304" pitchFamily="18" charset="0"/>
                <a:cs typeface="Times New Roman" panose="02020603050405020304" pitchFamily="18" charset="0"/>
              </a:rPr>
              <a:t>12 </a:t>
            </a:r>
            <a:r>
              <a:rPr lang="en-US" sz="1800" b="1" i="0">
                <a:effectLst/>
                <a:latin typeface="Times New Roman" panose="02020603050405020304" pitchFamily="18" charset="0"/>
                <a:cs typeface="Times New Roman" panose="02020603050405020304" pitchFamily="18" charset="0"/>
              </a:rPr>
              <a:t>so that you may walk properly before outsiders and be dependent on no one.</a:t>
            </a:r>
          </a:p>
          <a:p>
            <a:pPr marL="0" indent="0">
              <a:buNone/>
            </a:pPr>
            <a:endParaRPr lang="en-US" sz="1800"/>
          </a:p>
        </p:txBody>
      </p:sp>
    </p:spTree>
    <p:extLst>
      <p:ext uri="{BB962C8B-B14F-4D97-AF65-F5344CB8AC3E}">
        <p14:creationId xmlns:p14="http://schemas.microsoft.com/office/powerpoint/2010/main" val="109275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F6B98D-B272-4A03-9BDE-8CB124E3F02F}"/>
              </a:ext>
            </a:extLst>
          </p:cNvPr>
          <p:cNvSpPr>
            <a:spLocks noGrp="1"/>
          </p:cNvSpPr>
          <p:nvPr>
            <p:ph type="title"/>
          </p:nvPr>
        </p:nvSpPr>
        <p:spPr>
          <a:xfrm>
            <a:off x="686834" y="1153572"/>
            <a:ext cx="3200400" cy="4461163"/>
          </a:xfrm>
        </p:spPr>
        <p:txBody>
          <a:bodyPr>
            <a:normAutofit/>
          </a:bodyPr>
          <a:lstStyle/>
          <a:p>
            <a:r>
              <a:rPr lang="en-US">
                <a:solidFill>
                  <a:srgbClr val="FFFFFF"/>
                </a:solidFill>
              </a:rPr>
              <a:t>Step Two: Share the Gospel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F07ADD4-2E79-4214-ABF7-1B8625F17F61}"/>
              </a:ext>
            </a:extLst>
          </p:cNvPr>
          <p:cNvSpPr>
            <a:spLocks noGrp="1"/>
          </p:cNvSpPr>
          <p:nvPr>
            <p:ph idx="1"/>
          </p:nvPr>
        </p:nvSpPr>
        <p:spPr>
          <a:xfrm>
            <a:off x="4447308" y="591344"/>
            <a:ext cx="6906491" cy="5585619"/>
          </a:xfrm>
        </p:spPr>
        <p:txBody>
          <a:bodyPr anchor="ctr">
            <a:normAutofit/>
          </a:bodyPr>
          <a:lstStyle/>
          <a:p>
            <a:pPr marL="0" indent="0">
              <a:buNone/>
            </a:pPr>
            <a:r>
              <a:rPr lang="en-US" sz="1500" b="1" i="0">
                <a:effectLst/>
                <a:latin typeface="Times New Roman" panose="02020603050405020304" pitchFamily="18" charset="0"/>
                <a:cs typeface="Times New Roman" panose="02020603050405020304" pitchFamily="18" charset="0"/>
              </a:rPr>
              <a:t>15 </a:t>
            </a:r>
            <a:r>
              <a:rPr lang="en-US" sz="1500" b="0" i="0">
                <a:effectLst/>
                <a:latin typeface="Times New Roman" panose="02020603050405020304" pitchFamily="18" charset="0"/>
                <a:cs typeface="Times New Roman" panose="02020603050405020304" pitchFamily="18" charset="0"/>
              </a:rPr>
              <a:t>Now I would remind you, brothers, of the gospel I preached to you, which you received, in which you stand, </a:t>
            </a:r>
            <a:r>
              <a:rPr lang="en-US" sz="1500" b="1" i="0" baseline="30000">
                <a:effectLst/>
                <a:latin typeface="Times New Roman" panose="02020603050405020304" pitchFamily="18" charset="0"/>
                <a:cs typeface="Times New Roman" panose="02020603050405020304" pitchFamily="18" charset="0"/>
              </a:rPr>
              <a:t>2 </a:t>
            </a:r>
            <a:r>
              <a:rPr lang="en-US" sz="1500" b="0" i="0">
                <a:effectLst/>
                <a:latin typeface="Times New Roman" panose="02020603050405020304" pitchFamily="18" charset="0"/>
                <a:cs typeface="Times New Roman" panose="02020603050405020304" pitchFamily="18" charset="0"/>
              </a:rPr>
              <a:t>and by which you are being saved, if you hold fast to the word I preached to you—unless you believed in vain.</a:t>
            </a:r>
          </a:p>
          <a:p>
            <a:pPr marL="0" indent="0">
              <a:buNone/>
            </a:pPr>
            <a:r>
              <a:rPr lang="en-US" sz="1500" b="1" i="0" baseline="30000">
                <a:effectLst/>
                <a:latin typeface="Times New Roman" panose="02020603050405020304" pitchFamily="18" charset="0"/>
                <a:cs typeface="Times New Roman" panose="02020603050405020304" pitchFamily="18" charset="0"/>
              </a:rPr>
              <a:t>3 </a:t>
            </a:r>
            <a:r>
              <a:rPr lang="en-US" sz="1500" b="0" i="0">
                <a:effectLst/>
                <a:latin typeface="Times New Roman" panose="02020603050405020304" pitchFamily="18" charset="0"/>
                <a:cs typeface="Times New Roman" panose="02020603050405020304" pitchFamily="18" charset="0"/>
              </a:rPr>
              <a:t>For I delivered to you as of </a:t>
            </a:r>
            <a:r>
              <a:rPr lang="en-US" sz="1500" b="1" i="0">
                <a:effectLst/>
                <a:latin typeface="Times New Roman" panose="02020603050405020304" pitchFamily="18" charset="0"/>
                <a:cs typeface="Times New Roman" panose="02020603050405020304" pitchFamily="18" charset="0"/>
              </a:rPr>
              <a:t>first importance </a:t>
            </a:r>
            <a:r>
              <a:rPr lang="en-US" sz="1500" b="0" i="0">
                <a:effectLst/>
                <a:latin typeface="Times New Roman" panose="02020603050405020304" pitchFamily="18" charset="0"/>
                <a:cs typeface="Times New Roman" panose="02020603050405020304" pitchFamily="18" charset="0"/>
              </a:rPr>
              <a:t>what I also received: </a:t>
            </a:r>
            <a:r>
              <a:rPr lang="en-US" sz="1500" b="1" i="0">
                <a:effectLst/>
                <a:latin typeface="Times New Roman" panose="02020603050405020304" pitchFamily="18" charset="0"/>
                <a:cs typeface="Times New Roman" panose="02020603050405020304" pitchFamily="18" charset="0"/>
              </a:rPr>
              <a:t>that Christ died for our sins </a:t>
            </a:r>
            <a:r>
              <a:rPr lang="en-US" sz="1500" b="0" i="0">
                <a:effectLst/>
                <a:latin typeface="Times New Roman" panose="02020603050405020304" pitchFamily="18" charset="0"/>
                <a:cs typeface="Times New Roman" panose="02020603050405020304" pitchFamily="18" charset="0"/>
              </a:rPr>
              <a:t>in accordance with the Scriptures (I Corinthians 15:1-3),</a:t>
            </a:r>
          </a:p>
          <a:p>
            <a:pPr marL="0" indent="0">
              <a:buNone/>
            </a:pPr>
            <a:endParaRPr lang="en-US" sz="1500">
              <a:latin typeface="Times New Roman" panose="02020603050405020304" pitchFamily="18" charset="0"/>
              <a:cs typeface="Times New Roman" panose="02020603050405020304" pitchFamily="18" charset="0"/>
            </a:endParaRPr>
          </a:p>
          <a:p>
            <a:pPr marL="0" indent="0">
              <a:buNone/>
            </a:pPr>
            <a:r>
              <a:rPr lang="en-US" sz="1500" b="0" i="0">
                <a:effectLst/>
                <a:latin typeface="Times New Roman" panose="02020603050405020304" pitchFamily="18" charset="0"/>
                <a:cs typeface="Times New Roman" panose="02020603050405020304" pitchFamily="18" charset="0"/>
              </a:rPr>
              <a:t>The Gospe</a:t>
            </a:r>
            <a:r>
              <a:rPr lang="en-US" sz="1500">
                <a:latin typeface="Times New Roman" panose="02020603050405020304" pitchFamily="18" charset="0"/>
                <a:cs typeface="Times New Roman" panose="02020603050405020304" pitchFamily="18" charset="0"/>
              </a:rPr>
              <a:t>l (</a:t>
            </a:r>
            <a:r>
              <a:rPr lang="en-US" sz="1500" b="1">
                <a:latin typeface="Times New Roman" panose="02020603050405020304" pitchFamily="18" charset="0"/>
                <a:cs typeface="Times New Roman" panose="02020603050405020304" pitchFamily="18" charset="0"/>
              </a:rPr>
              <a:t>that Christ died for our sins</a:t>
            </a:r>
            <a:r>
              <a:rPr lang="en-US" sz="1500">
                <a:latin typeface="Times New Roman" panose="02020603050405020304" pitchFamily="18" charset="0"/>
                <a:cs typeface="Times New Roman" panose="02020603050405020304" pitchFamily="18" charset="0"/>
              </a:rPr>
              <a:t>) is the foundation (</a:t>
            </a:r>
            <a:r>
              <a:rPr lang="en-US" sz="1500" b="1">
                <a:latin typeface="Times New Roman" panose="02020603050405020304" pitchFamily="18" charset="0"/>
                <a:cs typeface="Times New Roman" panose="02020603050405020304" pitchFamily="18" charset="0"/>
              </a:rPr>
              <a:t>seed</a:t>
            </a:r>
            <a:r>
              <a:rPr lang="en-US" sz="1500">
                <a:latin typeface="Times New Roman" panose="02020603050405020304" pitchFamily="18" charset="0"/>
                <a:cs typeface="Times New Roman" panose="02020603050405020304" pitchFamily="18" charset="0"/>
              </a:rPr>
              <a:t>) of our faith, it is the pearl of great price (Matthew 13:45-46), and it is the light of the world (Genesis 1:3; II Corinthians 4:6).  </a:t>
            </a:r>
            <a:endParaRPr lang="en-US" sz="1500" b="0" i="0">
              <a:effectLst/>
              <a:latin typeface="Times New Roman" panose="02020603050405020304" pitchFamily="18" charset="0"/>
              <a:cs typeface="Times New Roman" panose="02020603050405020304" pitchFamily="18" charset="0"/>
            </a:endParaRPr>
          </a:p>
          <a:p>
            <a:pPr marL="0" indent="0">
              <a:buNone/>
            </a:pPr>
            <a:endParaRPr lang="en-US" sz="1500">
              <a:latin typeface="Times New Roman" panose="02020603050405020304" pitchFamily="18" charset="0"/>
              <a:cs typeface="Times New Roman" panose="02020603050405020304" pitchFamily="18" charset="0"/>
            </a:endParaRPr>
          </a:p>
          <a:p>
            <a:pPr marL="0" indent="0">
              <a:buNone/>
            </a:pPr>
            <a:r>
              <a:rPr lang="en-US" sz="1500">
                <a:latin typeface="Times New Roman" panose="02020603050405020304" pitchFamily="18" charset="0"/>
                <a:cs typeface="Times New Roman" panose="02020603050405020304" pitchFamily="18" charset="0"/>
              </a:rPr>
              <a:t>The right time to share the gospel:</a:t>
            </a:r>
          </a:p>
          <a:p>
            <a:pPr marL="342900" indent="-342900">
              <a:buAutoNum type="arabicPeriod"/>
            </a:pPr>
            <a:r>
              <a:rPr lang="en-US" sz="1500">
                <a:latin typeface="Times New Roman" panose="02020603050405020304" pitchFamily="18" charset="0"/>
                <a:cs typeface="Times New Roman" panose="02020603050405020304" pitchFamily="18" charset="0"/>
              </a:rPr>
              <a:t>If someone asks you about your faith, lay the foundation by stating, "I believe that Christ died for my sins.”</a:t>
            </a:r>
          </a:p>
          <a:p>
            <a:pPr marL="342900" indent="-342900">
              <a:buAutoNum type="arabicPeriod"/>
            </a:pPr>
            <a:r>
              <a:rPr lang="en-US" sz="1500">
                <a:latin typeface="Times New Roman" panose="02020603050405020304" pitchFamily="18" charset="0"/>
                <a:cs typeface="Times New Roman" panose="02020603050405020304" pitchFamily="18" charset="0"/>
              </a:rPr>
              <a:t>If you become part of a religious discussion, always begin with the foundation “I believe that Christ died for my sins.”</a:t>
            </a:r>
          </a:p>
          <a:p>
            <a:pPr marL="342900" indent="-342900">
              <a:buAutoNum type="arabicPeriod"/>
            </a:pPr>
            <a:r>
              <a:rPr lang="en-US" sz="1500">
                <a:latin typeface="Times New Roman" panose="02020603050405020304" pitchFamily="18" charset="0"/>
                <a:cs typeface="Times New Roman" panose="02020603050405020304" pitchFamily="18" charset="0"/>
              </a:rPr>
              <a:t>If someone demands that you accept their sin as moral, explain to them that Christ died for their sins, and he calls them to repent and believe in his Holy name (First share God’s law then share his Gospel.  Avoid sharing the law without the Gospel).</a:t>
            </a:r>
          </a:p>
          <a:p>
            <a:pPr marL="0" indent="0">
              <a:buNone/>
            </a:pPr>
            <a:endParaRPr lang="en-US" sz="1500"/>
          </a:p>
        </p:txBody>
      </p:sp>
    </p:spTree>
    <p:extLst>
      <p:ext uri="{BB962C8B-B14F-4D97-AF65-F5344CB8AC3E}">
        <p14:creationId xmlns:p14="http://schemas.microsoft.com/office/powerpoint/2010/main" val="3588519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7F5070-385C-4B48-B39B-C6DD69BB8BCB}"/>
              </a:ext>
            </a:extLst>
          </p:cNvPr>
          <p:cNvSpPr>
            <a:spLocks noGrp="1"/>
          </p:cNvSpPr>
          <p:nvPr>
            <p:ph type="title"/>
          </p:nvPr>
        </p:nvSpPr>
        <p:spPr>
          <a:xfrm>
            <a:off x="686834" y="1153572"/>
            <a:ext cx="3200400" cy="4461163"/>
          </a:xfrm>
        </p:spPr>
        <p:txBody>
          <a:bodyPr>
            <a:normAutofit/>
          </a:bodyPr>
          <a:lstStyle/>
          <a:p>
            <a:r>
              <a:rPr lang="en-US">
                <a:solidFill>
                  <a:srgbClr val="FFFFFF"/>
                </a:solidFill>
              </a:rPr>
              <a:t>Step Two cont.: Stick with the Foundation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D376B74-4509-4230-B3B8-E1DA6B934F8F}"/>
              </a:ext>
            </a:extLst>
          </p:cNvPr>
          <p:cNvSpPr>
            <a:spLocks noGrp="1"/>
          </p:cNvSpPr>
          <p:nvPr>
            <p:ph idx="1"/>
          </p:nvPr>
        </p:nvSpPr>
        <p:spPr>
          <a:xfrm>
            <a:off x="4447308" y="591344"/>
            <a:ext cx="6906491" cy="5585619"/>
          </a:xfrm>
        </p:spPr>
        <p:txBody>
          <a:bodyPr anchor="ctr">
            <a:normAutofit/>
          </a:bodyPr>
          <a:lstStyle/>
          <a:p>
            <a:pPr marL="0" indent="0">
              <a:buNone/>
            </a:pPr>
            <a:r>
              <a:rPr lang="en-US" sz="1100">
                <a:latin typeface="Times New Roman" panose="02020603050405020304" pitchFamily="18" charset="0"/>
                <a:cs typeface="Times New Roman" panose="02020603050405020304" pitchFamily="18" charset="0"/>
              </a:rPr>
              <a:t>The gospel should always be in the back of your mind, waiting patiently for the right opportunity to deliver it.  Once it is delivered, be prepared to answer any follow up questions that the hearer may ask.</a:t>
            </a:r>
          </a:p>
          <a:p>
            <a:pPr marL="0" indent="0">
              <a:buNone/>
            </a:pPr>
            <a:endParaRPr lang="en-US" sz="1100">
              <a:latin typeface="Times New Roman" panose="02020603050405020304" pitchFamily="18" charset="0"/>
              <a:cs typeface="Times New Roman" panose="02020603050405020304" pitchFamily="18" charset="0"/>
            </a:endParaRPr>
          </a:p>
          <a:p>
            <a:pPr marL="0" indent="0">
              <a:buNone/>
            </a:pPr>
            <a:r>
              <a:rPr lang="en-US" sz="1100">
                <a:latin typeface="Times New Roman" panose="02020603050405020304" pitchFamily="18" charset="0"/>
                <a:cs typeface="Times New Roman" panose="02020603050405020304" pitchFamily="18" charset="0"/>
              </a:rPr>
              <a:t>If someone says, “there is no God,” this is a statement of rebellion, not of fact.  Redirect the speaker to the foundation of our faith and ask him, “Do you believe that Christ died for our sins?”  This is the foundation from which you will debate.</a:t>
            </a:r>
          </a:p>
          <a:p>
            <a:pPr marL="0" indent="0">
              <a:buNone/>
            </a:pPr>
            <a:endParaRPr lang="en-US" sz="1100">
              <a:latin typeface="Times New Roman" panose="02020603050405020304" pitchFamily="18" charset="0"/>
              <a:cs typeface="Times New Roman" panose="02020603050405020304" pitchFamily="18" charset="0"/>
            </a:endParaRPr>
          </a:p>
          <a:p>
            <a:pPr marL="0" indent="0">
              <a:buNone/>
            </a:pPr>
            <a:r>
              <a:rPr lang="en-US" sz="1100" b="1" i="0" baseline="30000">
                <a:effectLst/>
                <a:latin typeface="Times New Roman" panose="02020603050405020304" pitchFamily="18" charset="0"/>
                <a:cs typeface="Times New Roman" panose="02020603050405020304" pitchFamily="18" charset="0"/>
              </a:rPr>
              <a:t>12 </a:t>
            </a:r>
            <a:r>
              <a:rPr lang="en-US" sz="1100" b="0" i="0">
                <a:effectLst/>
                <a:latin typeface="Times New Roman" panose="02020603050405020304" pitchFamily="18" charset="0"/>
                <a:cs typeface="Times New Roman" panose="02020603050405020304" pitchFamily="18" charset="0"/>
              </a:rPr>
              <a:t>For there is no distinction between Jew and Greek; for the same Lord is Lord of all, bestowing his riches on all who call on him. </a:t>
            </a:r>
            <a:r>
              <a:rPr lang="en-US" sz="1100" b="1" i="0" baseline="30000">
                <a:effectLst/>
                <a:latin typeface="Times New Roman" panose="02020603050405020304" pitchFamily="18" charset="0"/>
                <a:cs typeface="Times New Roman" panose="02020603050405020304" pitchFamily="18" charset="0"/>
              </a:rPr>
              <a:t>13 </a:t>
            </a:r>
            <a:r>
              <a:rPr lang="en-US" sz="1100" b="0" i="0">
                <a:effectLst/>
                <a:latin typeface="Times New Roman" panose="02020603050405020304" pitchFamily="18" charset="0"/>
                <a:cs typeface="Times New Roman" panose="02020603050405020304" pitchFamily="18" charset="0"/>
              </a:rPr>
              <a:t>For “everyone who calls on the name of the Lord will be saved.”</a:t>
            </a:r>
          </a:p>
          <a:p>
            <a:pPr marL="0" indent="0">
              <a:buNone/>
            </a:pPr>
            <a:r>
              <a:rPr lang="en-US" sz="1100" b="1" i="0" baseline="30000">
                <a:effectLst/>
                <a:latin typeface="Times New Roman" panose="02020603050405020304" pitchFamily="18" charset="0"/>
                <a:cs typeface="Times New Roman" panose="02020603050405020304" pitchFamily="18" charset="0"/>
              </a:rPr>
              <a:t>14 </a:t>
            </a:r>
            <a:r>
              <a:rPr lang="en-US" sz="1100" b="0" i="0">
                <a:effectLst/>
                <a:latin typeface="Times New Roman" panose="02020603050405020304" pitchFamily="18" charset="0"/>
                <a:cs typeface="Times New Roman" panose="02020603050405020304" pitchFamily="18" charset="0"/>
              </a:rPr>
              <a:t>How then will they call on him in whom they have not believed? And how are they to believe in him of whom they have never heard? And how are they to hear without someone preaching? </a:t>
            </a:r>
            <a:r>
              <a:rPr lang="en-US" sz="1100" b="1" i="0" baseline="30000">
                <a:effectLst/>
                <a:latin typeface="Times New Roman" panose="02020603050405020304" pitchFamily="18" charset="0"/>
                <a:cs typeface="Times New Roman" panose="02020603050405020304" pitchFamily="18" charset="0"/>
              </a:rPr>
              <a:t>15 </a:t>
            </a:r>
            <a:r>
              <a:rPr lang="en-US" sz="1100" b="0" i="0">
                <a:effectLst/>
                <a:latin typeface="Times New Roman" panose="02020603050405020304" pitchFamily="18" charset="0"/>
                <a:cs typeface="Times New Roman" panose="02020603050405020304" pitchFamily="18" charset="0"/>
              </a:rPr>
              <a:t>And how are they to preach unless they are sent? As it is written, “How beautiful are the feet of those who preach the good news!” </a:t>
            </a:r>
            <a:r>
              <a:rPr lang="en-US" sz="1100" b="1" i="0" baseline="30000">
                <a:effectLst/>
                <a:latin typeface="Times New Roman" panose="02020603050405020304" pitchFamily="18" charset="0"/>
                <a:cs typeface="Times New Roman" panose="02020603050405020304" pitchFamily="18" charset="0"/>
              </a:rPr>
              <a:t>16 </a:t>
            </a:r>
            <a:r>
              <a:rPr lang="en-US" sz="1100" b="0" i="0">
                <a:effectLst/>
                <a:latin typeface="Times New Roman" panose="02020603050405020304" pitchFamily="18" charset="0"/>
                <a:cs typeface="Times New Roman" panose="02020603050405020304" pitchFamily="18" charset="0"/>
              </a:rPr>
              <a:t>But they have not all obeyed the gospel. For Isaiah says, “Lord, who has believed what he has heard from us?” </a:t>
            </a:r>
            <a:r>
              <a:rPr lang="en-US" sz="1100" b="1" i="0" baseline="30000">
                <a:effectLst/>
                <a:latin typeface="Times New Roman" panose="02020603050405020304" pitchFamily="18" charset="0"/>
                <a:cs typeface="Times New Roman" panose="02020603050405020304" pitchFamily="18" charset="0"/>
              </a:rPr>
              <a:t>17 </a:t>
            </a:r>
            <a:r>
              <a:rPr lang="en-US" sz="1100" b="0" i="0">
                <a:effectLst/>
                <a:latin typeface="Times New Roman" panose="02020603050405020304" pitchFamily="18" charset="0"/>
                <a:cs typeface="Times New Roman" panose="02020603050405020304" pitchFamily="18" charset="0"/>
              </a:rPr>
              <a:t>So faith comes from hearing, and hearing through the word of Christ.</a:t>
            </a:r>
          </a:p>
          <a:p>
            <a:pPr marL="0" indent="0">
              <a:buNone/>
            </a:pPr>
            <a:r>
              <a:rPr lang="en-US" sz="1100" b="1" i="0" baseline="30000">
                <a:effectLst/>
                <a:latin typeface="Times New Roman" panose="02020603050405020304" pitchFamily="18" charset="0"/>
                <a:cs typeface="Times New Roman" panose="02020603050405020304" pitchFamily="18" charset="0"/>
              </a:rPr>
              <a:t>18 </a:t>
            </a:r>
            <a:r>
              <a:rPr lang="en-US" sz="1100" b="0" i="0">
                <a:effectLst/>
                <a:latin typeface="Times New Roman" panose="02020603050405020304" pitchFamily="18" charset="0"/>
                <a:cs typeface="Times New Roman" panose="02020603050405020304" pitchFamily="18" charset="0"/>
              </a:rPr>
              <a:t>But I ask, have they not heard? Indeed they have, for</a:t>
            </a:r>
          </a:p>
          <a:p>
            <a:pPr marL="0" indent="0">
              <a:buNone/>
            </a:pPr>
            <a:r>
              <a:rPr lang="en-US" sz="1100" b="0" i="0">
                <a:effectLst/>
                <a:latin typeface="Times New Roman" panose="02020603050405020304" pitchFamily="18" charset="0"/>
                <a:cs typeface="Times New Roman" panose="02020603050405020304" pitchFamily="18" charset="0"/>
              </a:rPr>
              <a:t>“Their voice has gone out to all the earth,</a:t>
            </a:r>
            <a:br>
              <a:rPr lang="en-US" sz="1100" b="0" i="0">
                <a:effectLst/>
                <a:latin typeface="Times New Roman" panose="02020603050405020304" pitchFamily="18" charset="0"/>
                <a:cs typeface="Times New Roman" panose="02020603050405020304" pitchFamily="18" charset="0"/>
              </a:rPr>
            </a:br>
            <a:r>
              <a:rPr lang="en-US" sz="1100" b="0" i="0">
                <a:effectLst/>
                <a:latin typeface="Times New Roman" panose="02020603050405020304" pitchFamily="18" charset="0"/>
                <a:cs typeface="Times New Roman" panose="02020603050405020304" pitchFamily="18" charset="0"/>
              </a:rPr>
              <a:t>    and their words to the ends of the world (Romans 10:12-18).”</a:t>
            </a:r>
          </a:p>
          <a:p>
            <a:pPr marL="0" indent="0">
              <a:buNone/>
            </a:pPr>
            <a:endParaRPr lang="en-US" sz="1100" b="1">
              <a:latin typeface="Times New Roman" panose="02020603050405020304" pitchFamily="18" charset="0"/>
              <a:cs typeface="Times New Roman" panose="02020603050405020304" pitchFamily="18" charset="0"/>
            </a:endParaRPr>
          </a:p>
          <a:p>
            <a:pPr marL="0" indent="0">
              <a:buNone/>
            </a:pPr>
            <a:endParaRPr lang="en-US" sz="1100" b="1">
              <a:latin typeface="Times New Roman" panose="02020603050405020304" pitchFamily="18" charset="0"/>
              <a:cs typeface="Times New Roman" panose="02020603050405020304" pitchFamily="18" charset="0"/>
            </a:endParaRPr>
          </a:p>
          <a:p>
            <a:pPr marL="0" indent="0">
              <a:buNone/>
            </a:pPr>
            <a:r>
              <a:rPr lang="en-US" sz="1100" b="1">
                <a:latin typeface="Times New Roman" panose="02020603050405020304" pitchFamily="18" charset="0"/>
                <a:cs typeface="Times New Roman" panose="02020603050405020304" pitchFamily="18" charset="0"/>
              </a:rPr>
              <a:t>Remember Two Things: Once you share the Gospel (1) only answer the questions that the listener poses to you (do not go into a theological discourse) and (2) brevity is the soul of wit (be as brief as possible in your responses).</a:t>
            </a:r>
          </a:p>
          <a:p>
            <a:pPr marL="0" indent="0">
              <a:buNone/>
            </a:pPr>
            <a:endParaRPr lang="en-US" sz="1100"/>
          </a:p>
        </p:txBody>
      </p:sp>
    </p:spTree>
    <p:extLst>
      <p:ext uri="{BB962C8B-B14F-4D97-AF65-F5344CB8AC3E}">
        <p14:creationId xmlns:p14="http://schemas.microsoft.com/office/powerpoint/2010/main" val="2268707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61CEFE-1E8A-4584-980B-89D07DD0B2AD}"/>
              </a:ext>
            </a:extLst>
          </p:cNvPr>
          <p:cNvSpPr>
            <a:spLocks noGrp="1"/>
          </p:cNvSpPr>
          <p:nvPr>
            <p:ph type="title"/>
          </p:nvPr>
        </p:nvSpPr>
        <p:spPr>
          <a:xfrm>
            <a:off x="686834" y="1153572"/>
            <a:ext cx="3200400" cy="4461163"/>
          </a:xfrm>
        </p:spPr>
        <p:txBody>
          <a:bodyPr>
            <a:normAutofit/>
          </a:bodyPr>
          <a:lstStyle/>
          <a:p>
            <a:r>
              <a:rPr lang="en-US">
                <a:solidFill>
                  <a:srgbClr val="FFFFFF"/>
                </a:solidFill>
              </a:rPr>
              <a:t>Step Three: The Defense of the Gospel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178D1A6-A593-4EB3-891E-FAF32B370F40}"/>
              </a:ext>
            </a:extLst>
          </p:cNvPr>
          <p:cNvSpPr>
            <a:spLocks noGrp="1"/>
          </p:cNvSpPr>
          <p:nvPr>
            <p:ph idx="1"/>
          </p:nvPr>
        </p:nvSpPr>
        <p:spPr>
          <a:xfrm>
            <a:off x="4447308" y="591344"/>
            <a:ext cx="6906491" cy="5585619"/>
          </a:xfrm>
        </p:spPr>
        <p:txBody>
          <a:bodyPr anchor="ctr">
            <a:normAutofit/>
          </a:bodyPr>
          <a:lstStyle/>
          <a:p>
            <a:pPr marL="0" indent="0">
              <a:buNone/>
            </a:pPr>
            <a:r>
              <a:rPr lang="en-US" sz="1500">
                <a:latin typeface="Times New Roman" panose="02020603050405020304" pitchFamily="18" charset="0"/>
                <a:cs typeface="Times New Roman" panose="02020603050405020304" pitchFamily="18" charset="0"/>
              </a:rPr>
              <a:t>How do we know that Christ died for our sins?</a:t>
            </a:r>
          </a:p>
          <a:p>
            <a:pPr marL="0" indent="0">
              <a:buNone/>
            </a:pPr>
            <a:endParaRPr lang="en-US" sz="1500">
              <a:latin typeface="Times New Roman" panose="02020603050405020304" pitchFamily="18" charset="0"/>
              <a:cs typeface="Times New Roman" panose="02020603050405020304" pitchFamily="18" charset="0"/>
            </a:endParaRPr>
          </a:p>
          <a:p>
            <a:pPr marL="0" indent="0">
              <a:buNone/>
            </a:pPr>
            <a:r>
              <a:rPr lang="en-US" sz="1500">
                <a:latin typeface="Times New Roman" panose="02020603050405020304" pitchFamily="18" charset="0"/>
                <a:cs typeface="Times New Roman" panose="02020603050405020304" pitchFamily="18" charset="0"/>
              </a:rPr>
              <a:t>When we heard the Gospel, we recognized it as the Word of God and received it as the truth (I Corinthians 15:1).</a:t>
            </a:r>
          </a:p>
          <a:p>
            <a:pPr marL="0" indent="0">
              <a:buNone/>
            </a:pPr>
            <a:endParaRPr lang="en-US" sz="1500">
              <a:latin typeface="Times New Roman" panose="02020603050405020304" pitchFamily="18" charset="0"/>
              <a:cs typeface="Times New Roman" panose="02020603050405020304" pitchFamily="18" charset="0"/>
            </a:endParaRPr>
          </a:p>
          <a:p>
            <a:pPr marL="0" indent="0">
              <a:buNone/>
            </a:pPr>
            <a:r>
              <a:rPr lang="en-US" sz="1500">
                <a:latin typeface="Times New Roman" panose="02020603050405020304" pitchFamily="18" charset="0"/>
                <a:cs typeface="Times New Roman" panose="02020603050405020304" pitchFamily="18" charset="0"/>
              </a:rPr>
              <a:t>The Gospel is the truth.  Belief in God and the Gospel is like believing 2 + 2 = 4.  The Gospel is a universal truth that is an actual historical fact.  The only reason to reject the Gospel is because one has hardened his heart against it.  </a:t>
            </a:r>
          </a:p>
          <a:p>
            <a:pPr marL="342900" indent="-342900">
              <a:buAutoNum type="arabicPeriod"/>
            </a:pPr>
            <a:endParaRPr lang="en-US" sz="1500">
              <a:latin typeface="Times New Roman" panose="02020603050405020304" pitchFamily="18" charset="0"/>
              <a:cs typeface="Times New Roman" panose="02020603050405020304" pitchFamily="18" charset="0"/>
            </a:endParaRPr>
          </a:p>
          <a:p>
            <a:pPr marL="0" indent="0">
              <a:buNone/>
            </a:pPr>
            <a:r>
              <a:rPr lang="en-US" sz="1500">
                <a:latin typeface="Times New Roman" panose="02020603050405020304" pitchFamily="18" charset="0"/>
                <a:cs typeface="Times New Roman" panose="02020603050405020304" pitchFamily="18" charset="0"/>
              </a:rPr>
              <a:t>The only ‘proof’ you should need to offer is the passage from Isaiah written in 740 B.C. which predicted what Christ would do about 770 years before he did it.</a:t>
            </a:r>
          </a:p>
          <a:p>
            <a:pPr marL="0" indent="0">
              <a:buNone/>
            </a:pPr>
            <a:endParaRPr lang="en-US" sz="1500">
              <a:latin typeface="Times New Roman" panose="02020603050405020304" pitchFamily="18" charset="0"/>
              <a:cs typeface="Times New Roman" panose="02020603050405020304" pitchFamily="18" charset="0"/>
            </a:endParaRPr>
          </a:p>
          <a:p>
            <a:pPr marL="0" indent="0">
              <a:buNone/>
            </a:pPr>
            <a:r>
              <a:rPr lang="en-US" sz="1500">
                <a:latin typeface="Times New Roman" panose="02020603050405020304" pitchFamily="18" charset="0"/>
                <a:cs typeface="Times New Roman" panose="02020603050405020304" pitchFamily="18" charset="0"/>
              </a:rPr>
              <a:t>Isaiah 53: </a:t>
            </a:r>
            <a:r>
              <a:rPr lang="en-US" sz="1500" b="0" i="0">
                <a:effectLst/>
                <a:latin typeface="Times New Roman" panose="02020603050405020304" pitchFamily="18" charset="0"/>
                <a:cs typeface="Times New Roman" panose="02020603050405020304" pitchFamily="18" charset="0"/>
              </a:rPr>
              <a:t>Surely he has borne our griefs and carried our sorrows; yet we esteemed him stricken, smitten by God, and afflicted.</a:t>
            </a:r>
            <a:br>
              <a:rPr lang="en-US" sz="1500">
                <a:latin typeface="Times New Roman" panose="02020603050405020304" pitchFamily="18" charset="0"/>
                <a:cs typeface="Times New Roman" panose="02020603050405020304" pitchFamily="18" charset="0"/>
              </a:rPr>
            </a:br>
            <a:r>
              <a:rPr lang="en-US" sz="1500" b="1" i="0" baseline="30000">
                <a:effectLst/>
                <a:latin typeface="Times New Roman" panose="02020603050405020304" pitchFamily="18" charset="0"/>
                <a:cs typeface="Times New Roman" panose="02020603050405020304" pitchFamily="18" charset="0"/>
              </a:rPr>
              <a:t>5 </a:t>
            </a:r>
            <a:r>
              <a:rPr lang="en-US" sz="1500" b="0" i="0">
                <a:effectLst/>
                <a:latin typeface="Times New Roman" panose="02020603050405020304" pitchFamily="18" charset="0"/>
                <a:cs typeface="Times New Roman" panose="02020603050405020304" pitchFamily="18" charset="0"/>
              </a:rPr>
              <a:t>But he was pierced for our transgressions; he was crushed for our iniquities; upon him was the chastisement that brought us peace, and with his wounds we are healed.  </a:t>
            </a:r>
            <a:r>
              <a:rPr lang="en-US" sz="1500" b="1" i="0" baseline="30000">
                <a:effectLst/>
                <a:latin typeface="Times New Roman" panose="02020603050405020304" pitchFamily="18" charset="0"/>
                <a:cs typeface="Times New Roman" panose="02020603050405020304" pitchFamily="18" charset="0"/>
              </a:rPr>
              <a:t>6 </a:t>
            </a:r>
            <a:r>
              <a:rPr lang="en-US" sz="1500" b="0" i="0">
                <a:effectLst/>
                <a:latin typeface="Times New Roman" panose="02020603050405020304" pitchFamily="18" charset="0"/>
                <a:cs typeface="Times New Roman" panose="02020603050405020304" pitchFamily="18" charset="0"/>
              </a:rPr>
              <a:t>All we like sheep have gone astray; we have turned—every one—to his own way;</a:t>
            </a:r>
            <a:br>
              <a:rPr lang="en-US" sz="1500">
                <a:latin typeface="Times New Roman" panose="02020603050405020304" pitchFamily="18" charset="0"/>
                <a:cs typeface="Times New Roman" panose="02020603050405020304" pitchFamily="18" charset="0"/>
              </a:rPr>
            </a:br>
            <a:r>
              <a:rPr lang="en-US" sz="1500" b="0" i="0">
                <a:effectLst/>
                <a:latin typeface="Times New Roman" panose="02020603050405020304" pitchFamily="18" charset="0"/>
                <a:cs typeface="Times New Roman" panose="02020603050405020304" pitchFamily="18" charset="0"/>
              </a:rPr>
              <a:t>and the </a:t>
            </a:r>
            <a:r>
              <a:rPr lang="en-US" sz="1500" b="0" i="0" cap="small">
                <a:effectLst/>
                <a:latin typeface="Times New Roman" panose="02020603050405020304" pitchFamily="18" charset="0"/>
                <a:cs typeface="Times New Roman" panose="02020603050405020304" pitchFamily="18" charset="0"/>
              </a:rPr>
              <a:t>Lord</a:t>
            </a:r>
            <a:r>
              <a:rPr lang="en-US" sz="1500" b="0" i="0">
                <a:effectLst/>
                <a:latin typeface="Times New Roman" panose="02020603050405020304" pitchFamily="18" charset="0"/>
                <a:cs typeface="Times New Roman" panose="02020603050405020304" pitchFamily="18" charset="0"/>
              </a:rPr>
              <a:t> has laid on him the iniquity of us all.</a:t>
            </a:r>
            <a:endParaRPr lang="en-US" sz="15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471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CB0827-4A7D-4B26-A0D3-642AF123F246}"/>
              </a:ext>
            </a:extLst>
          </p:cNvPr>
          <p:cNvSpPr>
            <a:spLocks noGrp="1"/>
          </p:cNvSpPr>
          <p:nvPr>
            <p:ph type="title"/>
          </p:nvPr>
        </p:nvSpPr>
        <p:spPr>
          <a:xfrm>
            <a:off x="686834" y="1153572"/>
            <a:ext cx="3200400" cy="4461163"/>
          </a:xfrm>
        </p:spPr>
        <p:txBody>
          <a:bodyPr>
            <a:normAutofit/>
          </a:bodyPr>
          <a:lstStyle/>
          <a:p>
            <a:r>
              <a:rPr lang="en-US">
                <a:solidFill>
                  <a:srgbClr val="FFFFFF"/>
                </a:solidFill>
              </a:rPr>
              <a:t>Step Four: Stand Firm in the Faith</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FDAEE9A-3D37-45F9-B709-6B0BE36CA031}"/>
              </a:ext>
            </a:extLst>
          </p:cNvPr>
          <p:cNvSpPr>
            <a:spLocks noGrp="1"/>
          </p:cNvSpPr>
          <p:nvPr>
            <p:ph idx="1"/>
          </p:nvPr>
        </p:nvSpPr>
        <p:spPr>
          <a:xfrm>
            <a:off x="4447308" y="591344"/>
            <a:ext cx="6906491" cy="5585619"/>
          </a:xfrm>
        </p:spPr>
        <p:txBody>
          <a:bodyPr anchor="ctr">
            <a:normAutofit/>
          </a:bodyPr>
          <a:lstStyle/>
          <a:p>
            <a:pPr marL="0" indent="0">
              <a:buNone/>
            </a:pPr>
            <a:r>
              <a:rPr lang="en-US" sz="1300" b="1" i="0" baseline="30000">
                <a:effectLst/>
                <a:latin typeface="Times New Roman" panose="02020603050405020304" pitchFamily="18" charset="0"/>
                <a:cs typeface="Times New Roman" panose="02020603050405020304" pitchFamily="18" charset="0"/>
              </a:rPr>
              <a:t>14 </a:t>
            </a:r>
            <a:r>
              <a:rPr lang="en-US" sz="1300" b="0" i="0">
                <a:effectLst/>
                <a:latin typeface="Times New Roman" panose="02020603050405020304" pitchFamily="18" charset="0"/>
                <a:cs typeface="Times New Roman" panose="02020603050405020304" pitchFamily="18" charset="0"/>
              </a:rPr>
              <a:t>But even if you should suffer for righteousness' sake, you will be blessed. Have no fear of them, nor be troubled, </a:t>
            </a:r>
            <a:r>
              <a:rPr lang="en-US" sz="1300" b="1" i="0" baseline="30000">
                <a:effectLst/>
                <a:latin typeface="Times New Roman" panose="02020603050405020304" pitchFamily="18" charset="0"/>
                <a:cs typeface="Times New Roman" panose="02020603050405020304" pitchFamily="18" charset="0"/>
              </a:rPr>
              <a:t>15 </a:t>
            </a:r>
            <a:r>
              <a:rPr lang="en-US" sz="1300" b="0" i="0">
                <a:effectLst/>
                <a:latin typeface="Times New Roman" panose="02020603050405020304" pitchFamily="18" charset="0"/>
                <a:cs typeface="Times New Roman" panose="02020603050405020304" pitchFamily="18" charset="0"/>
              </a:rPr>
              <a:t>but in your hearts honor Christ the Lord as holy, </a:t>
            </a:r>
            <a:r>
              <a:rPr lang="en-US" sz="1300" b="1" i="0">
                <a:effectLst/>
                <a:latin typeface="Times New Roman" panose="02020603050405020304" pitchFamily="18" charset="0"/>
                <a:cs typeface="Times New Roman" panose="02020603050405020304" pitchFamily="18" charset="0"/>
              </a:rPr>
              <a:t>always being prepared to make a defense to anyone who asks you for a reason for the hope that is in you</a:t>
            </a:r>
            <a:r>
              <a:rPr lang="en-US" sz="1300" b="0" i="0">
                <a:effectLst/>
                <a:latin typeface="Times New Roman" panose="02020603050405020304" pitchFamily="18" charset="0"/>
                <a:cs typeface="Times New Roman" panose="02020603050405020304" pitchFamily="18" charset="0"/>
              </a:rPr>
              <a:t>; yet do it with gentleness and respect, </a:t>
            </a:r>
            <a:r>
              <a:rPr lang="en-US" sz="1300" b="1" i="0" baseline="30000">
                <a:effectLst/>
                <a:latin typeface="Times New Roman" panose="02020603050405020304" pitchFamily="18" charset="0"/>
                <a:cs typeface="Times New Roman" panose="02020603050405020304" pitchFamily="18" charset="0"/>
              </a:rPr>
              <a:t>16 </a:t>
            </a:r>
            <a:r>
              <a:rPr lang="en-US" sz="1300" b="0" i="0">
                <a:effectLst/>
                <a:latin typeface="Times New Roman" panose="02020603050405020304" pitchFamily="18" charset="0"/>
                <a:cs typeface="Times New Roman" panose="02020603050405020304" pitchFamily="18" charset="0"/>
              </a:rPr>
              <a:t>having a good conscience, so that, when you are slandered, those who revile your good behavior in Christ may be put to shame (I Peter 3:14-16).</a:t>
            </a:r>
          </a:p>
          <a:p>
            <a:pPr marL="0" indent="0">
              <a:buNone/>
            </a:pPr>
            <a:endParaRPr lang="en-US" sz="1300">
              <a:latin typeface="Times New Roman" panose="02020603050405020304" pitchFamily="18" charset="0"/>
              <a:cs typeface="Times New Roman" panose="02020603050405020304" pitchFamily="18" charset="0"/>
            </a:endParaRPr>
          </a:p>
          <a:p>
            <a:pPr marL="0" indent="0">
              <a:buNone/>
            </a:pPr>
            <a:r>
              <a:rPr lang="en-US" sz="1300" b="1" i="0" baseline="30000">
                <a:effectLst/>
                <a:latin typeface="Times New Roman" panose="02020603050405020304" pitchFamily="18" charset="0"/>
                <a:cs typeface="Times New Roman" panose="02020603050405020304" pitchFamily="18" charset="0"/>
              </a:rPr>
              <a:t>5 </a:t>
            </a:r>
            <a:r>
              <a:rPr lang="en-US" sz="1300" b="0" i="0">
                <a:effectLst/>
                <a:latin typeface="Times New Roman" panose="02020603050405020304" pitchFamily="18" charset="0"/>
                <a:cs typeface="Times New Roman" panose="02020603050405020304" pitchFamily="18" charset="0"/>
              </a:rPr>
              <a:t>Walk in wisdom toward outsiders, making the best use of the time. </a:t>
            </a:r>
            <a:r>
              <a:rPr lang="en-US" sz="1300" b="1" i="0" baseline="30000">
                <a:effectLst/>
                <a:latin typeface="Times New Roman" panose="02020603050405020304" pitchFamily="18" charset="0"/>
                <a:cs typeface="Times New Roman" panose="02020603050405020304" pitchFamily="18" charset="0"/>
              </a:rPr>
              <a:t>6 </a:t>
            </a:r>
            <a:r>
              <a:rPr lang="en-US" sz="1300" b="0" i="0">
                <a:effectLst/>
                <a:latin typeface="Times New Roman" panose="02020603050405020304" pitchFamily="18" charset="0"/>
                <a:cs typeface="Times New Roman" panose="02020603050405020304" pitchFamily="18" charset="0"/>
              </a:rPr>
              <a:t>Let your speech always be gracious, seasoned with salt, so that you may know how you ought to answer each person (Colossians 4:5).</a:t>
            </a:r>
          </a:p>
          <a:p>
            <a:pPr marL="0" indent="0">
              <a:buNone/>
            </a:pPr>
            <a:endParaRPr lang="en-US" sz="1300">
              <a:latin typeface="Times New Roman" panose="02020603050405020304" pitchFamily="18" charset="0"/>
              <a:cs typeface="Times New Roman" panose="02020603050405020304" pitchFamily="18" charset="0"/>
            </a:endParaRPr>
          </a:p>
          <a:p>
            <a:pPr marL="0" indent="0">
              <a:buNone/>
            </a:pPr>
            <a:r>
              <a:rPr lang="en-US" sz="1300" b="1" i="0" baseline="30000">
                <a:effectLst/>
                <a:latin typeface="Times New Roman" panose="02020603050405020304" pitchFamily="18" charset="0"/>
                <a:cs typeface="Times New Roman" panose="02020603050405020304" pitchFamily="18" charset="0"/>
              </a:rPr>
              <a:t>16 </a:t>
            </a:r>
            <a:r>
              <a:rPr lang="en-US" sz="1300" b="0" i="0">
                <a:effectLst/>
                <a:latin typeface="Times New Roman" panose="02020603050405020304" pitchFamily="18" charset="0"/>
                <a:cs typeface="Times New Roman" panose="02020603050405020304" pitchFamily="18" charset="0"/>
              </a:rPr>
              <a:t>For I am not ashamed of the gospel, for it is the power of God for salvation to everyone who believes, to the Jew first and also to the Greek (Romans 1:16).</a:t>
            </a:r>
          </a:p>
          <a:p>
            <a:pPr marL="0" indent="0">
              <a:buNone/>
            </a:pPr>
            <a:endParaRPr lang="en-US" sz="1300">
              <a:latin typeface="Times New Roman" panose="02020603050405020304" pitchFamily="18" charset="0"/>
              <a:cs typeface="Times New Roman" panose="02020603050405020304" pitchFamily="18" charset="0"/>
            </a:endParaRPr>
          </a:p>
          <a:p>
            <a:pPr marL="0" indent="0">
              <a:buNone/>
            </a:pPr>
            <a:r>
              <a:rPr lang="en-US" sz="1300">
                <a:latin typeface="Times New Roman" panose="02020603050405020304" pitchFamily="18" charset="0"/>
                <a:cs typeface="Times New Roman" panose="02020603050405020304" pitchFamily="18" charset="0"/>
              </a:rPr>
              <a:t>Resist the urge to become angry when you are ridiculed.  Ridicule is the expected reaction from those who are in rebellion against God.  </a:t>
            </a:r>
            <a:r>
              <a:rPr lang="en-US" sz="1300" b="1">
                <a:latin typeface="Times New Roman" panose="02020603050405020304" pitchFamily="18" charset="0"/>
                <a:cs typeface="Times New Roman" panose="02020603050405020304" pitchFamily="18" charset="0"/>
              </a:rPr>
              <a:t>Your primary goal is to plant the seed of the Gospel in the mind of the unbeliever</a:t>
            </a:r>
            <a:r>
              <a:rPr lang="en-US" sz="1300">
                <a:latin typeface="Times New Roman" panose="02020603050405020304" pitchFamily="18" charset="0"/>
                <a:cs typeface="Times New Roman" panose="02020603050405020304" pitchFamily="18" charset="0"/>
              </a:rPr>
              <a:t>.  </a:t>
            </a:r>
          </a:p>
          <a:p>
            <a:pPr marL="0" indent="0">
              <a:buNone/>
            </a:pPr>
            <a:endParaRPr lang="en-US" sz="1300">
              <a:latin typeface="Times New Roman" panose="02020603050405020304" pitchFamily="18" charset="0"/>
              <a:cs typeface="Times New Roman" panose="02020603050405020304" pitchFamily="18" charset="0"/>
            </a:endParaRPr>
          </a:p>
          <a:p>
            <a:pPr marL="0" indent="0">
              <a:buNone/>
            </a:pPr>
            <a:r>
              <a:rPr lang="en-US" sz="1300" b="1" i="0" baseline="30000">
                <a:effectLst/>
                <a:latin typeface="Times New Roman" panose="02020603050405020304" pitchFamily="18" charset="0"/>
                <a:cs typeface="Times New Roman" panose="02020603050405020304" pitchFamily="18" charset="0"/>
              </a:rPr>
              <a:t>12 </a:t>
            </a:r>
            <a:r>
              <a:rPr lang="en-US" sz="1300" b="0" i="0">
                <a:effectLst/>
                <a:latin typeface="Times New Roman" panose="02020603050405020304" pitchFamily="18" charset="0"/>
                <a:cs typeface="Times New Roman" panose="02020603050405020304" pitchFamily="18" charset="0"/>
              </a:rPr>
              <a:t>As you enter the house, greet it. </a:t>
            </a:r>
            <a:r>
              <a:rPr lang="en-US" sz="1300" b="1" i="0" baseline="30000">
                <a:effectLst/>
                <a:latin typeface="Times New Roman" panose="02020603050405020304" pitchFamily="18" charset="0"/>
                <a:cs typeface="Times New Roman" panose="02020603050405020304" pitchFamily="18" charset="0"/>
              </a:rPr>
              <a:t>13 </a:t>
            </a:r>
            <a:r>
              <a:rPr lang="en-US" sz="1300" b="0" i="0">
                <a:effectLst/>
                <a:latin typeface="Times New Roman" panose="02020603050405020304" pitchFamily="18" charset="0"/>
                <a:cs typeface="Times New Roman" panose="02020603050405020304" pitchFamily="18" charset="0"/>
              </a:rPr>
              <a:t>And if the house is worthy, let your peace come upon it, but if it is not worthy, let your peace return to you. </a:t>
            </a:r>
            <a:r>
              <a:rPr lang="en-US" sz="1300" b="1" i="0" baseline="30000">
                <a:effectLst/>
                <a:latin typeface="Times New Roman" panose="02020603050405020304" pitchFamily="18" charset="0"/>
                <a:cs typeface="Times New Roman" panose="02020603050405020304" pitchFamily="18" charset="0"/>
              </a:rPr>
              <a:t>14 </a:t>
            </a:r>
            <a:r>
              <a:rPr lang="en-US" sz="1300" b="1" i="0">
                <a:effectLst/>
                <a:latin typeface="Times New Roman" panose="02020603050405020304" pitchFamily="18" charset="0"/>
                <a:cs typeface="Times New Roman" panose="02020603050405020304" pitchFamily="18" charset="0"/>
              </a:rPr>
              <a:t>And if anyone will not receive you or listen to your words, shake off the dust from your feet when you leave that house or town</a:t>
            </a:r>
            <a:r>
              <a:rPr lang="en-US" sz="1300" b="0" i="0">
                <a:effectLst/>
                <a:latin typeface="Times New Roman" panose="02020603050405020304" pitchFamily="18" charset="0"/>
                <a:cs typeface="Times New Roman" panose="02020603050405020304" pitchFamily="18" charset="0"/>
              </a:rPr>
              <a:t>. </a:t>
            </a:r>
            <a:r>
              <a:rPr lang="en-US" sz="1300" b="1" i="0" baseline="30000">
                <a:effectLst/>
                <a:latin typeface="Times New Roman" panose="02020603050405020304" pitchFamily="18" charset="0"/>
                <a:cs typeface="Times New Roman" panose="02020603050405020304" pitchFamily="18" charset="0"/>
              </a:rPr>
              <a:t>15 </a:t>
            </a:r>
            <a:r>
              <a:rPr lang="en-US" sz="1300" b="0" i="0">
                <a:effectLst/>
                <a:latin typeface="Times New Roman" panose="02020603050405020304" pitchFamily="18" charset="0"/>
                <a:cs typeface="Times New Roman" panose="02020603050405020304" pitchFamily="18" charset="0"/>
              </a:rPr>
              <a:t>Truly, I say to you, it will be more bearable on the day of judgment for the land of Sodom and Gomorrah than for that town (Matthew 10:12-16).</a:t>
            </a:r>
            <a:endParaRPr lang="en-US" sz="13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714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C88F08-30A2-4BD9-9EBA-7EA3EBDEECE8}"/>
              </a:ext>
            </a:extLst>
          </p:cNvPr>
          <p:cNvSpPr>
            <a:spLocks noGrp="1"/>
          </p:cNvSpPr>
          <p:nvPr>
            <p:ph type="title"/>
          </p:nvPr>
        </p:nvSpPr>
        <p:spPr>
          <a:xfrm>
            <a:off x="686834" y="1153572"/>
            <a:ext cx="3200400" cy="4461163"/>
          </a:xfrm>
        </p:spPr>
        <p:txBody>
          <a:bodyPr>
            <a:normAutofit/>
          </a:bodyPr>
          <a:lstStyle/>
          <a:p>
            <a:r>
              <a:rPr lang="en-US">
                <a:solidFill>
                  <a:srgbClr val="FFFFFF"/>
                </a:solidFill>
              </a:rPr>
              <a:t>Step Five: God Grants Repentance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F22DEA4-3366-4B41-9590-384FA791FE5B}"/>
              </a:ext>
            </a:extLst>
          </p:cNvPr>
          <p:cNvSpPr>
            <a:spLocks noGrp="1"/>
          </p:cNvSpPr>
          <p:nvPr>
            <p:ph idx="1"/>
          </p:nvPr>
        </p:nvSpPr>
        <p:spPr>
          <a:xfrm>
            <a:off x="4447308" y="591344"/>
            <a:ext cx="6906491" cy="5585619"/>
          </a:xfrm>
        </p:spPr>
        <p:txBody>
          <a:bodyPr anchor="ctr">
            <a:normAutofit/>
          </a:bodyPr>
          <a:lstStyle/>
          <a:p>
            <a:pPr marL="0" indent="0">
              <a:buNone/>
            </a:pPr>
            <a:r>
              <a:rPr lang="en-US" sz="1500" b="1" i="0" baseline="30000">
                <a:effectLst/>
                <a:latin typeface="Times New Roman" panose="02020603050405020304" pitchFamily="18" charset="0"/>
                <a:cs typeface="Times New Roman" panose="02020603050405020304" pitchFamily="18" charset="0"/>
              </a:rPr>
              <a:t>9 </a:t>
            </a:r>
            <a:r>
              <a:rPr lang="en-US" sz="1500" b="0" i="0">
                <a:effectLst/>
                <a:latin typeface="Times New Roman" panose="02020603050405020304" pitchFamily="18" charset="0"/>
                <a:cs typeface="Times New Roman" panose="02020603050405020304" pitchFamily="18" charset="0"/>
              </a:rPr>
              <a:t>The Lord is not slow to fulfill his promise as some count slowness, but is patient toward you, not wishing that any should perish, but that all should reach repentance (II Peter 3:9).</a:t>
            </a:r>
          </a:p>
          <a:p>
            <a:pPr marL="0" indent="0">
              <a:buNone/>
            </a:pPr>
            <a:endParaRPr lang="en-US" sz="1500">
              <a:latin typeface="Times New Roman" panose="02020603050405020304" pitchFamily="18" charset="0"/>
              <a:cs typeface="Times New Roman" panose="02020603050405020304" pitchFamily="18" charset="0"/>
            </a:endParaRPr>
          </a:p>
          <a:p>
            <a:pPr marL="0" indent="0">
              <a:buNone/>
            </a:pPr>
            <a:r>
              <a:rPr lang="en-US" sz="1500" b="0" i="0">
                <a:effectLst/>
                <a:latin typeface="Times New Roman" panose="02020603050405020304" pitchFamily="18" charset="0"/>
                <a:cs typeface="Times New Roman" panose="02020603050405020304" pitchFamily="18" charset="0"/>
              </a:rPr>
              <a:t>and the Lord's servant must not be quarrelsome but kind to everyone, able to teach, patiently enduring evil, </a:t>
            </a:r>
            <a:r>
              <a:rPr lang="en-US" sz="1500" b="1" i="0" baseline="30000">
                <a:effectLst/>
                <a:latin typeface="Times New Roman" panose="02020603050405020304" pitchFamily="18" charset="0"/>
                <a:cs typeface="Times New Roman" panose="02020603050405020304" pitchFamily="18" charset="0"/>
              </a:rPr>
              <a:t>25 </a:t>
            </a:r>
            <a:r>
              <a:rPr lang="en-US" sz="1500" b="0" i="0">
                <a:effectLst/>
                <a:latin typeface="Times New Roman" panose="02020603050405020304" pitchFamily="18" charset="0"/>
                <a:cs typeface="Times New Roman" panose="02020603050405020304" pitchFamily="18" charset="0"/>
              </a:rPr>
              <a:t>correcting his opponents with gentleness. God may perhaps grant them repentance leading to a knowledge of the truth, </a:t>
            </a:r>
            <a:r>
              <a:rPr lang="en-US" sz="1500" b="1" i="0" baseline="30000">
                <a:effectLst/>
                <a:latin typeface="Times New Roman" panose="02020603050405020304" pitchFamily="18" charset="0"/>
                <a:cs typeface="Times New Roman" panose="02020603050405020304" pitchFamily="18" charset="0"/>
              </a:rPr>
              <a:t>26 </a:t>
            </a:r>
            <a:r>
              <a:rPr lang="en-US" sz="1500" b="0" i="0">
                <a:effectLst/>
                <a:latin typeface="Times New Roman" panose="02020603050405020304" pitchFamily="18" charset="0"/>
                <a:cs typeface="Times New Roman" panose="02020603050405020304" pitchFamily="18" charset="0"/>
              </a:rPr>
              <a:t>and they may come to their senses and escape from the snare of the devil, after being captured by him to do his will (II timothy 2:24-26).</a:t>
            </a:r>
          </a:p>
          <a:p>
            <a:pPr marL="0" indent="0">
              <a:buNone/>
            </a:pPr>
            <a:endParaRPr lang="en-US" sz="1500">
              <a:latin typeface="Times New Roman" panose="02020603050405020304" pitchFamily="18" charset="0"/>
              <a:cs typeface="Times New Roman" panose="02020603050405020304" pitchFamily="18" charset="0"/>
            </a:endParaRPr>
          </a:p>
          <a:p>
            <a:pPr marL="0" indent="0">
              <a:buNone/>
            </a:pPr>
            <a:r>
              <a:rPr lang="en-US" sz="1500" b="1" i="0" baseline="30000">
                <a:effectLst/>
                <a:latin typeface="Times New Roman" panose="02020603050405020304" pitchFamily="18" charset="0"/>
                <a:cs typeface="Times New Roman" panose="02020603050405020304" pitchFamily="18" charset="0"/>
              </a:rPr>
              <a:t>37 </a:t>
            </a:r>
            <a:r>
              <a:rPr lang="en-US" sz="1500" b="0" i="0">
                <a:effectLst/>
                <a:latin typeface="Times New Roman" panose="02020603050405020304" pitchFamily="18" charset="0"/>
                <a:cs typeface="Times New Roman" panose="02020603050405020304" pitchFamily="18" charset="0"/>
              </a:rPr>
              <a:t>Now when they heard this (</a:t>
            </a:r>
            <a:r>
              <a:rPr lang="en-US" sz="1500" b="1" i="0">
                <a:effectLst/>
                <a:latin typeface="Times New Roman" panose="02020603050405020304" pitchFamily="18" charset="0"/>
                <a:cs typeface="Times New Roman" panose="02020603050405020304" pitchFamily="18" charset="0"/>
              </a:rPr>
              <a:t>the </a:t>
            </a:r>
            <a:r>
              <a:rPr lang="en-US" sz="1500" b="1">
                <a:latin typeface="Times New Roman" panose="02020603050405020304" pitchFamily="18" charset="0"/>
                <a:cs typeface="Times New Roman" panose="02020603050405020304" pitchFamily="18" charset="0"/>
              </a:rPr>
              <a:t>Gospel</a:t>
            </a:r>
            <a:r>
              <a:rPr lang="en-US" sz="1500">
                <a:latin typeface="Times New Roman" panose="02020603050405020304" pitchFamily="18" charset="0"/>
                <a:cs typeface="Times New Roman" panose="02020603050405020304" pitchFamily="18" charset="0"/>
              </a:rPr>
              <a:t>) </a:t>
            </a:r>
            <a:r>
              <a:rPr lang="en-US" sz="1500" b="0" i="0">
                <a:effectLst/>
                <a:latin typeface="Times New Roman" panose="02020603050405020304" pitchFamily="18" charset="0"/>
                <a:cs typeface="Times New Roman" panose="02020603050405020304" pitchFamily="18" charset="0"/>
              </a:rPr>
              <a:t>they were cut to the heart, and said to Peter and the rest of the apostles, “Brothers, what shall we do?” </a:t>
            </a:r>
            <a:r>
              <a:rPr lang="en-US" sz="1500" b="1" i="0" baseline="30000">
                <a:effectLst/>
                <a:latin typeface="Times New Roman" panose="02020603050405020304" pitchFamily="18" charset="0"/>
                <a:cs typeface="Times New Roman" panose="02020603050405020304" pitchFamily="18" charset="0"/>
              </a:rPr>
              <a:t>38 </a:t>
            </a:r>
            <a:r>
              <a:rPr lang="en-US" sz="1500" b="0" i="0">
                <a:effectLst/>
                <a:latin typeface="Times New Roman" panose="02020603050405020304" pitchFamily="18" charset="0"/>
                <a:cs typeface="Times New Roman" panose="02020603050405020304" pitchFamily="18" charset="0"/>
              </a:rPr>
              <a:t>And Peter said to them, “Repent and be baptized every one of you in the name of Jesus Christ for the forgiveness of your sins, and you will receive the gift of the Holy Spirit. </a:t>
            </a:r>
            <a:r>
              <a:rPr lang="en-US" sz="1500" b="1" i="0" baseline="30000">
                <a:effectLst/>
                <a:latin typeface="Times New Roman" panose="02020603050405020304" pitchFamily="18" charset="0"/>
                <a:cs typeface="Times New Roman" panose="02020603050405020304" pitchFamily="18" charset="0"/>
              </a:rPr>
              <a:t>39 </a:t>
            </a:r>
            <a:r>
              <a:rPr lang="en-US" sz="1500" b="0" i="0">
                <a:effectLst/>
                <a:latin typeface="Times New Roman" panose="02020603050405020304" pitchFamily="18" charset="0"/>
                <a:cs typeface="Times New Roman" panose="02020603050405020304" pitchFamily="18" charset="0"/>
              </a:rPr>
              <a:t>For the promise is for you and for your children and for all who are far off, everyone whom the Lord our God calls to himself (Acts 2:37-39).”</a:t>
            </a:r>
          </a:p>
          <a:p>
            <a:pPr marL="0" indent="0">
              <a:buNone/>
            </a:pPr>
            <a:endParaRPr lang="en-US" sz="1500">
              <a:latin typeface="Times New Roman" panose="02020603050405020304" pitchFamily="18" charset="0"/>
              <a:cs typeface="Times New Roman" panose="02020603050405020304" pitchFamily="18" charset="0"/>
            </a:endParaRPr>
          </a:p>
          <a:p>
            <a:pPr marL="0" indent="0">
              <a:buNone/>
            </a:pPr>
            <a:r>
              <a:rPr lang="en-US" sz="1500" b="1" i="0">
                <a:effectLst/>
                <a:latin typeface="Times New Roman" panose="02020603050405020304" pitchFamily="18" charset="0"/>
                <a:cs typeface="Times New Roman" panose="02020603050405020304" pitchFamily="18" charset="0"/>
              </a:rPr>
              <a:t>You are not witnessing to win an argument, but to plant the seed and, if possible, water it as well.  You are merely a messenger of the Gospel, you do not do </a:t>
            </a:r>
            <a:r>
              <a:rPr lang="en-US" sz="1500" b="1">
                <a:latin typeface="Times New Roman" panose="02020603050405020304" pitchFamily="18" charset="0"/>
                <a:cs typeface="Times New Roman" panose="02020603050405020304" pitchFamily="18" charset="0"/>
              </a:rPr>
              <a:t>the work of salvation.  </a:t>
            </a:r>
            <a:r>
              <a:rPr lang="en-US" sz="1500" b="1" i="0">
                <a:effectLst/>
                <a:latin typeface="Times New Roman" panose="02020603050405020304" pitchFamily="18" charset="0"/>
                <a:cs typeface="Times New Roman" panose="02020603050405020304" pitchFamily="18" charset="0"/>
              </a:rPr>
              <a:t>You should be able to tell by th</a:t>
            </a:r>
            <a:r>
              <a:rPr lang="en-US" sz="1500" b="1">
                <a:latin typeface="Times New Roman" panose="02020603050405020304" pitchFamily="18" charset="0"/>
                <a:cs typeface="Times New Roman" panose="02020603050405020304" pitchFamily="18" charset="0"/>
              </a:rPr>
              <a:t>e hearer's demeanor if he is receptive or if he has hardened his heart against the Gospel.  Therefore, we share the Gospel with humility, to avoid hardening the sinner's heart any more than it already is</a:t>
            </a:r>
            <a:r>
              <a:rPr lang="en-US" sz="1500">
                <a:latin typeface="Times New Roman" panose="02020603050405020304" pitchFamily="18" charset="0"/>
                <a:cs typeface="Times New Roman" panose="02020603050405020304" pitchFamily="18" charset="0"/>
              </a:rPr>
              <a:t>.  </a:t>
            </a:r>
            <a:endParaRPr lang="en-US" sz="1500" b="0" i="0">
              <a:effectLst/>
              <a:latin typeface="Times New Roman" panose="02020603050405020304" pitchFamily="18" charset="0"/>
              <a:cs typeface="Times New Roman" panose="02020603050405020304" pitchFamily="18" charset="0"/>
            </a:endParaRPr>
          </a:p>
          <a:p>
            <a:pPr marL="0" indent="0">
              <a:buNone/>
            </a:pPr>
            <a:endParaRPr lang="en-US" sz="1500">
              <a:latin typeface="Times New Roman" panose="02020603050405020304" pitchFamily="18" charset="0"/>
              <a:cs typeface="Times New Roman" panose="02020603050405020304" pitchFamily="18" charset="0"/>
            </a:endParaRPr>
          </a:p>
          <a:p>
            <a:pPr marL="0" indent="0">
              <a:buNone/>
            </a:pPr>
            <a:endParaRPr lang="en-US" sz="15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63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E8189D-8201-4ACC-BE80-F1CD59FD0CBB}"/>
              </a:ext>
            </a:extLst>
          </p:cNvPr>
          <p:cNvSpPr>
            <a:spLocks noGrp="1"/>
          </p:cNvSpPr>
          <p:nvPr>
            <p:ph type="title"/>
          </p:nvPr>
        </p:nvSpPr>
        <p:spPr>
          <a:xfrm>
            <a:off x="686834" y="1153572"/>
            <a:ext cx="3200400" cy="4461163"/>
          </a:xfrm>
        </p:spPr>
        <p:txBody>
          <a:bodyPr>
            <a:normAutofit/>
          </a:bodyPr>
          <a:lstStyle/>
          <a:p>
            <a:r>
              <a:rPr lang="en-US">
                <a:solidFill>
                  <a:srgbClr val="FFFFFF"/>
                </a:solidFill>
              </a:rPr>
              <a:t>Step Six: Water the Seed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12E06CB-AD26-482C-B4C3-D041FABEF8A7}"/>
              </a:ext>
            </a:extLst>
          </p:cNvPr>
          <p:cNvSpPr>
            <a:spLocks noGrp="1"/>
          </p:cNvSpPr>
          <p:nvPr>
            <p:ph idx="1"/>
          </p:nvPr>
        </p:nvSpPr>
        <p:spPr>
          <a:xfrm>
            <a:off x="4447308" y="591344"/>
            <a:ext cx="6906491" cy="5585619"/>
          </a:xfrm>
        </p:spPr>
        <p:txBody>
          <a:bodyPr anchor="ctr">
            <a:normAutofit/>
          </a:bodyPr>
          <a:lstStyle/>
          <a:p>
            <a:pPr marL="0" indent="0">
              <a:buNone/>
            </a:pPr>
            <a:r>
              <a:rPr lang="en-US" sz="1500" b="1" i="0" baseline="30000">
                <a:effectLst/>
                <a:latin typeface="Times New Roman" panose="02020603050405020304" pitchFamily="18" charset="0"/>
                <a:cs typeface="Times New Roman" panose="02020603050405020304" pitchFamily="18" charset="0"/>
              </a:rPr>
              <a:t>44 </a:t>
            </a:r>
            <a:r>
              <a:rPr lang="en-US" sz="1500" b="0" i="0">
                <a:effectLst/>
                <a:latin typeface="Times New Roman" panose="02020603050405020304" pitchFamily="18" charset="0"/>
                <a:cs typeface="Times New Roman" panose="02020603050405020304" pitchFamily="18" charset="0"/>
              </a:rPr>
              <a:t>Then he said to them, “These are my words that I spoke to you while I was still with you, that everything written about me in the Law of Moses and the Prophets and the Psalms must be fulfilled.” </a:t>
            </a:r>
            <a:r>
              <a:rPr lang="en-US" sz="1500" b="1" i="0" baseline="30000">
                <a:effectLst/>
                <a:latin typeface="Times New Roman" panose="02020603050405020304" pitchFamily="18" charset="0"/>
                <a:cs typeface="Times New Roman" panose="02020603050405020304" pitchFamily="18" charset="0"/>
              </a:rPr>
              <a:t>45 </a:t>
            </a:r>
            <a:r>
              <a:rPr lang="en-US" sz="1500" b="1" i="0">
                <a:effectLst/>
                <a:latin typeface="Times New Roman" panose="02020603050405020304" pitchFamily="18" charset="0"/>
                <a:cs typeface="Times New Roman" panose="02020603050405020304" pitchFamily="18" charset="0"/>
              </a:rPr>
              <a:t>Then he opened their minds to understand the Scriptures</a:t>
            </a:r>
            <a:r>
              <a:rPr lang="en-US" sz="1500" b="0" i="0">
                <a:effectLst/>
                <a:latin typeface="Times New Roman" panose="02020603050405020304" pitchFamily="18" charset="0"/>
                <a:cs typeface="Times New Roman" panose="02020603050405020304" pitchFamily="18" charset="0"/>
              </a:rPr>
              <a:t>, </a:t>
            </a:r>
            <a:r>
              <a:rPr lang="en-US" sz="1500" b="1" i="0" baseline="30000">
                <a:effectLst/>
                <a:latin typeface="Times New Roman" panose="02020603050405020304" pitchFamily="18" charset="0"/>
                <a:cs typeface="Times New Roman" panose="02020603050405020304" pitchFamily="18" charset="0"/>
              </a:rPr>
              <a:t>46 </a:t>
            </a:r>
            <a:r>
              <a:rPr lang="en-US" sz="1500" b="0" i="0">
                <a:effectLst/>
                <a:latin typeface="Times New Roman" panose="02020603050405020304" pitchFamily="18" charset="0"/>
                <a:cs typeface="Times New Roman" panose="02020603050405020304" pitchFamily="18" charset="0"/>
              </a:rPr>
              <a:t>and said to them, “Thus it is written, that the Christ should suffer and on the third day rise from the dead, </a:t>
            </a:r>
            <a:r>
              <a:rPr lang="en-US" sz="1500" b="1" i="0" baseline="30000">
                <a:effectLst/>
                <a:latin typeface="Times New Roman" panose="02020603050405020304" pitchFamily="18" charset="0"/>
                <a:cs typeface="Times New Roman" panose="02020603050405020304" pitchFamily="18" charset="0"/>
              </a:rPr>
              <a:t>47 </a:t>
            </a:r>
            <a:r>
              <a:rPr lang="en-US" sz="1500" b="0" i="0">
                <a:effectLst/>
                <a:latin typeface="Times New Roman" panose="02020603050405020304" pitchFamily="18" charset="0"/>
                <a:cs typeface="Times New Roman" panose="02020603050405020304" pitchFamily="18" charset="0"/>
              </a:rPr>
              <a:t>and that </a:t>
            </a:r>
            <a:r>
              <a:rPr lang="en-US" sz="1500" b="1" i="0">
                <a:effectLst/>
                <a:latin typeface="Times New Roman" panose="02020603050405020304" pitchFamily="18" charset="0"/>
                <a:cs typeface="Times New Roman" panose="02020603050405020304" pitchFamily="18" charset="0"/>
              </a:rPr>
              <a:t>repentance for the forgiveness of sins should be proclaimed in his name to all nations</a:t>
            </a:r>
            <a:r>
              <a:rPr lang="en-US" sz="1500" b="0" i="0">
                <a:effectLst/>
                <a:latin typeface="Times New Roman" panose="02020603050405020304" pitchFamily="18" charset="0"/>
                <a:cs typeface="Times New Roman" panose="02020603050405020304" pitchFamily="18" charset="0"/>
              </a:rPr>
              <a:t>, beginning from Jerusalem (Luke 24:44-47).</a:t>
            </a:r>
          </a:p>
          <a:p>
            <a:pPr marL="0" indent="0">
              <a:buNone/>
            </a:pPr>
            <a:endParaRPr lang="en-US" sz="1500">
              <a:latin typeface="Times New Roman" panose="02020603050405020304" pitchFamily="18" charset="0"/>
              <a:cs typeface="Times New Roman" panose="02020603050405020304" pitchFamily="18" charset="0"/>
            </a:endParaRPr>
          </a:p>
          <a:p>
            <a:pPr marL="0" indent="0">
              <a:buNone/>
            </a:pPr>
            <a:r>
              <a:rPr lang="en-US" sz="1500">
                <a:latin typeface="Times New Roman" panose="02020603050405020304" pitchFamily="18" charset="0"/>
                <a:cs typeface="Times New Roman" panose="02020603050405020304" pitchFamily="18" charset="0"/>
              </a:rPr>
              <a:t>The entire Bible, from Genesis to Revelation, revolves around the proclamation of repentance for the forgiveness of sins in the name of Jesus.  This begins the ‘catechizing’ process with the new believer.  When the new believer understands what the entire Bible is about, it is much easier to understand when he begins to read it.</a:t>
            </a:r>
          </a:p>
          <a:p>
            <a:pPr marL="0" indent="0">
              <a:buNone/>
            </a:pPr>
            <a:endParaRPr lang="en-US" sz="1500">
              <a:latin typeface="Times New Roman" panose="02020603050405020304" pitchFamily="18" charset="0"/>
              <a:cs typeface="Times New Roman" panose="02020603050405020304" pitchFamily="18" charset="0"/>
            </a:endParaRPr>
          </a:p>
          <a:p>
            <a:pPr marL="0" indent="0">
              <a:buNone/>
            </a:pPr>
            <a:r>
              <a:rPr lang="en-US" sz="1500">
                <a:latin typeface="Times New Roman" panose="02020603050405020304" pitchFamily="18" charset="0"/>
                <a:cs typeface="Times New Roman" panose="02020603050405020304" pitchFamily="18" charset="0"/>
              </a:rPr>
              <a:t>We are Christ’s ambassadors and we have been directed to </a:t>
            </a:r>
            <a:r>
              <a:rPr lang="en-US" sz="1500" b="1">
                <a:latin typeface="Times New Roman" panose="02020603050405020304" pitchFamily="18" charset="0"/>
                <a:cs typeface="Times New Roman" panose="02020603050405020304" pitchFamily="18" charset="0"/>
              </a:rPr>
              <a:t>proclaim God’s law and his Gospel</a:t>
            </a:r>
            <a:r>
              <a:rPr lang="en-US" sz="1500">
                <a:latin typeface="Times New Roman" panose="02020603050405020304" pitchFamily="18" charset="0"/>
                <a:cs typeface="Times New Roman" panose="02020603050405020304" pitchFamily="18" charset="0"/>
              </a:rPr>
              <a:t>.  The formula is simple (ex. adultery).  Any sin, whether it be adultery, homosexuality, theft, etc. that is a violation of God’s law can be inserted below.</a:t>
            </a:r>
          </a:p>
          <a:p>
            <a:pPr marL="0" indent="0">
              <a:buNone/>
            </a:pPr>
            <a:endParaRPr lang="en-US" sz="1500">
              <a:latin typeface="Times New Roman" panose="02020603050405020304" pitchFamily="18" charset="0"/>
              <a:cs typeface="Times New Roman" panose="02020603050405020304" pitchFamily="18" charset="0"/>
            </a:endParaRPr>
          </a:p>
          <a:p>
            <a:pPr marL="0" indent="0">
              <a:buNone/>
            </a:pPr>
            <a:r>
              <a:rPr lang="en-US" sz="1500">
                <a:latin typeface="Times New Roman" panose="02020603050405020304" pitchFamily="18" charset="0"/>
                <a:cs typeface="Times New Roman" panose="02020603050405020304" pitchFamily="18" charset="0"/>
              </a:rPr>
              <a:t>“</a:t>
            </a:r>
            <a:r>
              <a:rPr lang="en-US" sz="1500" b="1">
                <a:latin typeface="Times New Roman" panose="02020603050405020304" pitchFamily="18" charset="0"/>
                <a:cs typeface="Times New Roman" panose="02020603050405020304" pitchFamily="18" charset="0"/>
              </a:rPr>
              <a:t>Adultery</a:t>
            </a:r>
            <a:r>
              <a:rPr lang="en-US" sz="1500">
                <a:latin typeface="Times New Roman" panose="02020603050405020304" pitchFamily="18" charset="0"/>
                <a:cs typeface="Times New Roman" panose="02020603050405020304" pitchFamily="18" charset="0"/>
              </a:rPr>
              <a:t> is a terrible sin against God, but I have good news for you.  Jesus died for that sin, too, and He calls you to repent and be forgiven in his Holy name.  </a:t>
            </a:r>
            <a:r>
              <a:rPr lang="en-US" sz="1500" b="1">
                <a:latin typeface="Times New Roman" panose="02020603050405020304" pitchFamily="18" charset="0"/>
                <a:cs typeface="Times New Roman" panose="02020603050405020304" pitchFamily="18" charset="0"/>
              </a:rPr>
              <a:t>This is called ‘sharing the Gospel</a:t>
            </a:r>
            <a:r>
              <a:rPr lang="en-US" sz="1500">
                <a:latin typeface="Times New Roman" panose="02020603050405020304" pitchFamily="18" charset="0"/>
                <a:cs typeface="Times New Roman" panose="02020603050405020304" pitchFamily="18" charset="0"/>
              </a:rPr>
              <a:t>.’</a:t>
            </a:r>
          </a:p>
          <a:p>
            <a:pPr marL="0" indent="0">
              <a:buNone/>
            </a:pPr>
            <a:endParaRPr lang="en-US" sz="1500">
              <a:latin typeface="Times New Roman" panose="02020603050405020304" pitchFamily="18" charset="0"/>
              <a:cs typeface="Times New Roman" panose="02020603050405020304" pitchFamily="18" charset="0"/>
            </a:endParaRPr>
          </a:p>
          <a:p>
            <a:pPr marL="0" indent="0">
              <a:buNone/>
            </a:pPr>
            <a:endParaRPr lang="en-US" sz="15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439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2636</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The Calling</vt:lpstr>
      <vt:lpstr>Human Origins</vt:lpstr>
      <vt:lpstr>Step One: Live a Godly Life</vt:lpstr>
      <vt:lpstr>Step Two: Share the Gospel</vt:lpstr>
      <vt:lpstr>Step Two cont.: Stick with the Foundation </vt:lpstr>
      <vt:lpstr>Step Three: The Defense of the Gospel</vt:lpstr>
      <vt:lpstr>Step Four: Stand Firm in the Faith</vt:lpstr>
      <vt:lpstr>Step Five: God Grants Repentance</vt:lpstr>
      <vt:lpstr>Step Six: Water the Seed</vt:lpstr>
      <vt:lpstr>Quick Overview of Witnessing</vt:lpstr>
      <vt:lpstr>Laws of Logic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Witnessing</dc:title>
  <dc:creator>Shawn Brandmahl</dc:creator>
  <cp:lastModifiedBy>Shawn Brandmahl</cp:lastModifiedBy>
  <cp:revision>49</cp:revision>
  <dcterms:created xsi:type="dcterms:W3CDTF">2021-08-23T18:44:34Z</dcterms:created>
  <dcterms:modified xsi:type="dcterms:W3CDTF">2022-02-18T16:24:22Z</dcterms:modified>
</cp:coreProperties>
</file>